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 id="260" r:id="rId4"/>
    <p:sldId id="283" r:id="rId5"/>
    <p:sldId id="284" r:id="rId6"/>
    <p:sldId id="285" r:id="rId7"/>
    <p:sldId id="286" r:id="rId8"/>
    <p:sldId id="287" r:id="rId9"/>
    <p:sldId id="288" r:id="rId10"/>
    <p:sldId id="289" r:id="rId11"/>
    <p:sldId id="262"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87F9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6" d="100"/>
          <a:sy n="96" d="100"/>
        </p:scale>
        <p:origin x="268"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0587813D-483F-43D0-A962-85B2E7C9C38D}" type="datetimeFigureOut">
              <a:rPr lang="tr-TR" smtClean="0"/>
              <a:t>29.03.2018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06927A6-4DF7-4C94-9B06-D57031F4AC72}" type="slidenum">
              <a:rPr lang="tr-TR" smtClean="0"/>
              <a:t>‹#›</a:t>
            </a:fld>
            <a:endParaRPr lang="tr-TR"/>
          </a:p>
        </p:txBody>
      </p:sp>
    </p:spTree>
    <p:extLst>
      <p:ext uri="{BB962C8B-B14F-4D97-AF65-F5344CB8AC3E}">
        <p14:creationId xmlns:p14="http://schemas.microsoft.com/office/powerpoint/2010/main" val="446445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0587813D-483F-43D0-A962-85B2E7C9C38D}" type="datetimeFigureOut">
              <a:rPr lang="tr-TR" smtClean="0"/>
              <a:t>29.03.2018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06927A6-4DF7-4C94-9B06-D57031F4AC72}" type="slidenum">
              <a:rPr lang="tr-TR" smtClean="0"/>
              <a:t>‹#›</a:t>
            </a:fld>
            <a:endParaRPr lang="tr-TR"/>
          </a:p>
        </p:txBody>
      </p:sp>
    </p:spTree>
    <p:extLst>
      <p:ext uri="{BB962C8B-B14F-4D97-AF65-F5344CB8AC3E}">
        <p14:creationId xmlns:p14="http://schemas.microsoft.com/office/powerpoint/2010/main" val="22517972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0587813D-483F-43D0-A962-85B2E7C9C38D}" type="datetimeFigureOut">
              <a:rPr lang="tr-TR" smtClean="0"/>
              <a:t>29.03.2018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06927A6-4DF7-4C94-9B06-D57031F4AC72}" type="slidenum">
              <a:rPr lang="tr-TR" smtClean="0"/>
              <a:t>‹#›</a:t>
            </a:fld>
            <a:endParaRPr lang="tr-TR"/>
          </a:p>
        </p:txBody>
      </p:sp>
    </p:spTree>
    <p:extLst>
      <p:ext uri="{BB962C8B-B14F-4D97-AF65-F5344CB8AC3E}">
        <p14:creationId xmlns:p14="http://schemas.microsoft.com/office/powerpoint/2010/main" val="3966160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0587813D-483F-43D0-A962-85B2E7C9C38D}" type="datetimeFigureOut">
              <a:rPr lang="tr-TR" smtClean="0"/>
              <a:t>29.03.2018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06927A6-4DF7-4C94-9B06-D57031F4AC72}" type="slidenum">
              <a:rPr lang="tr-TR" smtClean="0"/>
              <a:t>‹#›</a:t>
            </a:fld>
            <a:endParaRPr lang="tr-TR"/>
          </a:p>
        </p:txBody>
      </p:sp>
    </p:spTree>
    <p:extLst>
      <p:ext uri="{BB962C8B-B14F-4D97-AF65-F5344CB8AC3E}">
        <p14:creationId xmlns:p14="http://schemas.microsoft.com/office/powerpoint/2010/main" val="2686936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87813D-483F-43D0-A962-85B2E7C9C38D}" type="datetimeFigureOut">
              <a:rPr lang="tr-TR" smtClean="0"/>
              <a:t>29.03.2018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06927A6-4DF7-4C94-9B06-D57031F4AC72}" type="slidenum">
              <a:rPr lang="tr-TR" smtClean="0"/>
              <a:t>‹#›</a:t>
            </a:fld>
            <a:endParaRPr lang="tr-TR"/>
          </a:p>
        </p:txBody>
      </p:sp>
    </p:spTree>
    <p:extLst>
      <p:ext uri="{BB962C8B-B14F-4D97-AF65-F5344CB8AC3E}">
        <p14:creationId xmlns:p14="http://schemas.microsoft.com/office/powerpoint/2010/main" val="2112308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0587813D-483F-43D0-A962-85B2E7C9C38D}" type="datetimeFigureOut">
              <a:rPr lang="tr-TR" smtClean="0"/>
              <a:t>29.03.2018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06927A6-4DF7-4C94-9B06-D57031F4AC72}" type="slidenum">
              <a:rPr lang="tr-TR" smtClean="0"/>
              <a:t>‹#›</a:t>
            </a:fld>
            <a:endParaRPr lang="tr-TR"/>
          </a:p>
        </p:txBody>
      </p:sp>
    </p:spTree>
    <p:extLst>
      <p:ext uri="{BB962C8B-B14F-4D97-AF65-F5344CB8AC3E}">
        <p14:creationId xmlns:p14="http://schemas.microsoft.com/office/powerpoint/2010/main" val="4058272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0587813D-483F-43D0-A962-85B2E7C9C38D}" type="datetimeFigureOut">
              <a:rPr lang="tr-TR" smtClean="0"/>
              <a:t>29.03.2018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06927A6-4DF7-4C94-9B06-D57031F4AC72}" type="slidenum">
              <a:rPr lang="tr-TR" smtClean="0"/>
              <a:t>‹#›</a:t>
            </a:fld>
            <a:endParaRPr lang="tr-TR"/>
          </a:p>
        </p:txBody>
      </p:sp>
    </p:spTree>
    <p:extLst>
      <p:ext uri="{BB962C8B-B14F-4D97-AF65-F5344CB8AC3E}">
        <p14:creationId xmlns:p14="http://schemas.microsoft.com/office/powerpoint/2010/main" val="1099298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0587813D-483F-43D0-A962-85B2E7C9C38D}" type="datetimeFigureOut">
              <a:rPr lang="tr-TR" smtClean="0"/>
              <a:t>29.03.2018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06927A6-4DF7-4C94-9B06-D57031F4AC72}" type="slidenum">
              <a:rPr lang="tr-TR" smtClean="0"/>
              <a:t>‹#›</a:t>
            </a:fld>
            <a:endParaRPr lang="tr-TR"/>
          </a:p>
        </p:txBody>
      </p:sp>
    </p:spTree>
    <p:extLst>
      <p:ext uri="{BB962C8B-B14F-4D97-AF65-F5344CB8AC3E}">
        <p14:creationId xmlns:p14="http://schemas.microsoft.com/office/powerpoint/2010/main" val="35527321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87813D-483F-43D0-A962-85B2E7C9C38D}" type="datetimeFigureOut">
              <a:rPr lang="tr-TR" smtClean="0"/>
              <a:t>29.03.2018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506927A6-4DF7-4C94-9B06-D57031F4AC72}" type="slidenum">
              <a:rPr lang="tr-TR" smtClean="0"/>
              <a:t>‹#›</a:t>
            </a:fld>
            <a:endParaRPr lang="tr-TR"/>
          </a:p>
        </p:txBody>
      </p:sp>
    </p:spTree>
    <p:extLst>
      <p:ext uri="{BB962C8B-B14F-4D97-AF65-F5344CB8AC3E}">
        <p14:creationId xmlns:p14="http://schemas.microsoft.com/office/powerpoint/2010/main" val="3689435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87813D-483F-43D0-A962-85B2E7C9C38D}" type="datetimeFigureOut">
              <a:rPr lang="tr-TR" smtClean="0"/>
              <a:t>29.03.2018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06927A6-4DF7-4C94-9B06-D57031F4AC72}" type="slidenum">
              <a:rPr lang="tr-TR" smtClean="0"/>
              <a:t>‹#›</a:t>
            </a:fld>
            <a:endParaRPr lang="tr-TR"/>
          </a:p>
        </p:txBody>
      </p:sp>
    </p:spTree>
    <p:extLst>
      <p:ext uri="{BB962C8B-B14F-4D97-AF65-F5344CB8AC3E}">
        <p14:creationId xmlns:p14="http://schemas.microsoft.com/office/powerpoint/2010/main" val="871525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87813D-483F-43D0-A962-85B2E7C9C38D}" type="datetimeFigureOut">
              <a:rPr lang="tr-TR" smtClean="0"/>
              <a:t>29.03.2018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06927A6-4DF7-4C94-9B06-D57031F4AC72}" type="slidenum">
              <a:rPr lang="tr-TR" smtClean="0"/>
              <a:t>‹#›</a:t>
            </a:fld>
            <a:endParaRPr lang="tr-TR"/>
          </a:p>
        </p:txBody>
      </p:sp>
    </p:spTree>
    <p:extLst>
      <p:ext uri="{BB962C8B-B14F-4D97-AF65-F5344CB8AC3E}">
        <p14:creationId xmlns:p14="http://schemas.microsoft.com/office/powerpoint/2010/main" val="1602465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87813D-483F-43D0-A962-85B2E7C9C38D}" type="datetimeFigureOut">
              <a:rPr lang="tr-TR" smtClean="0"/>
              <a:t>29.03.2018</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6927A6-4DF7-4C94-9B06-D57031F4AC72}" type="slidenum">
              <a:rPr lang="tr-TR" smtClean="0"/>
              <a:t>‹#›</a:t>
            </a:fld>
            <a:endParaRPr lang="tr-TR"/>
          </a:p>
        </p:txBody>
      </p:sp>
    </p:spTree>
    <p:extLst>
      <p:ext uri="{BB962C8B-B14F-4D97-AF65-F5344CB8AC3E}">
        <p14:creationId xmlns:p14="http://schemas.microsoft.com/office/powerpoint/2010/main" val="9211563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8.jpg"/><Relationship Id="rId1" Type="http://schemas.openxmlformats.org/officeDocument/2006/relationships/slideLayout" Target="../slideLayouts/slideLayout1.xml"/><Relationship Id="rId4" Type="http://schemas.openxmlformats.org/officeDocument/2006/relationships/image" Target="../media/image16.png"/></Relationships>
</file>

<file path=ppt/slides/_rels/slide1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5.jpg"/><Relationship Id="rId1" Type="http://schemas.openxmlformats.org/officeDocument/2006/relationships/slideLayout" Target="../slideLayouts/slideLayout1.xml"/><Relationship Id="rId4" Type="http://schemas.openxmlformats.org/officeDocument/2006/relationships/image" Target="../media/image16.png"/></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7.jpg"/><Relationship Id="rId1" Type="http://schemas.openxmlformats.org/officeDocument/2006/relationships/slideLayout" Target="../slideLayouts/slideLayout1.xml"/><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38412" y="2894850"/>
            <a:ext cx="3514725" cy="838200"/>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83874" y="2952000"/>
            <a:ext cx="523875" cy="781050"/>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19761" y="2898000"/>
            <a:ext cx="171450" cy="171450"/>
          </a:xfrm>
          <a:prstGeom prst="rect">
            <a:avLst/>
          </a:prstGeom>
        </p:spPr>
      </p:pic>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438000" y="3829050"/>
            <a:ext cx="3486150" cy="276225"/>
          </a:xfrm>
          <a:prstGeom prst="rect">
            <a:avLst/>
          </a:prstGeom>
        </p:spPr>
      </p:pic>
      <p:pic>
        <p:nvPicPr>
          <p:cNvPr id="10" name="Picture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538000" y="3373200"/>
            <a:ext cx="381000" cy="381000"/>
          </a:xfrm>
          <a:prstGeom prst="rect">
            <a:avLst/>
          </a:prstGeom>
        </p:spPr>
      </p:pic>
      <p:pic>
        <p:nvPicPr>
          <p:cNvPr id="11" name="Picture 10"/>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304000" y="3142800"/>
            <a:ext cx="323850" cy="295275"/>
          </a:xfrm>
          <a:prstGeom prst="rect">
            <a:avLst/>
          </a:prstGeom>
        </p:spPr>
      </p:pic>
      <p:pic>
        <p:nvPicPr>
          <p:cNvPr id="12" name="Picture 1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829600" y="3168000"/>
            <a:ext cx="323850" cy="304800"/>
          </a:xfrm>
          <a:prstGeom prst="rect">
            <a:avLst/>
          </a:prstGeom>
        </p:spPr>
      </p:pic>
      <p:pic>
        <p:nvPicPr>
          <p:cNvPr id="13" name="Picture 12"/>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565188" y="2983725"/>
            <a:ext cx="314325" cy="219075"/>
          </a:xfrm>
          <a:prstGeom prst="rect">
            <a:avLst/>
          </a:prstGeom>
        </p:spPr>
      </p:pic>
      <p:pic>
        <p:nvPicPr>
          <p:cNvPr id="14" name="Picture 13"/>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190750" y="3031350"/>
            <a:ext cx="219075" cy="209550"/>
          </a:xfrm>
          <a:prstGeom prst="rect">
            <a:avLst/>
          </a:prstGeom>
        </p:spPr>
      </p:pic>
      <p:pic>
        <p:nvPicPr>
          <p:cNvPr id="15" name="Picture 14"/>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049200" y="3060000"/>
            <a:ext cx="219075" cy="209550"/>
          </a:xfrm>
          <a:prstGeom prst="rect">
            <a:avLst/>
          </a:prstGeom>
        </p:spPr>
      </p:pic>
      <p:pic>
        <p:nvPicPr>
          <p:cNvPr id="16" name="Picture 15"/>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2390400" y="2916000"/>
            <a:ext cx="238125" cy="133350"/>
          </a:xfrm>
          <a:prstGeom prst="rect">
            <a:avLst/>
          </a:prstGeom>
        </p:spPr>
      </p:pic>
      <p:pic>
        <p:nvPicPr>
          <p:cNvPr id="17" name="Picture 16"/>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22400" y="2923200"/>
            <a:ext cx="247650" cy="123825"/>
          </a:xfrm>
          <a:prstGeom prst="rect">
            <a:avLst/>
          </a:prstGeom>
        </p:spPr>
      </p:pic>
      <p:pic>
        <p:nvPicPr>
          <p:cNvPr id="18" name="Picture 17"/>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2639789" y="2880000"/>
            <a:ext cx="200025" cy="57150"/>
          </a:xfrm>
          <a:prstGeom prst="rect">
            <a:avLst/>
          </a:prstGeom>
        </p:spPr>
      </p:pic>
    </p:spTree>
    <p:extLst>
      <p:ext uri="{BB962C8B-B14F-4D97-AF65-F5344CB8AC3E}">
        <p14:creationId xmlns:p14="http://schemas.microsoft.com/office/powerpoint/2010/main" val="1817978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1250"/>
                                        <p:tgtEl>
                                          <p:spTgt spid="11"/>
                                        </p:tgtEl>
                                      </p:cBhvr>
                                    </p:animEffect>
                                    <p:anim calcmode="lin" valueType="num">
                                      <p:cBhvr>
                                        <p:cTn id="13" dur="1250" fill="hold"/>
                                        <p:tgtEl>
                                          <p:spTgt spid="11"/>
                                        </p:tgtEl>
                                        <p:attrNameLst>
                                          <p:attrName>ppt_x</p:attrName>
                                        </p:attrNameLst>
                                      </p:cBhvr>
                                      <p:tavLst>
                                        <p:tav tm="0">
                                          <p:val>
                                            <p:strVal val="#ppt_x"/>
                                          </p:val>
                                        </p:tav>
                                        <p:tav tm="100000">
                                          <p:val>
                                            <p:strVal val="#ppt_x"/>
                                          </p:val>
                                        </p:tav>
                                      </p:tavLst>
                                    </p:anim>
                                    <p:anim calcmode="lin" valueType="num">
                                      <p:cBhvr>
                                        <p:cTn id="14" dur="1250" fill="hold"/>
                                        <p:tgtEl>
                                          <p:spTgt spid="11"/>
                                        </p:tgtEl>
                                        <p:attrNameLst>
                                          <p:attrName>ppt_y</p:attrName>
                                        </p:attrNameLst>
                                      </p:cBhvr>
                                      <p:tavLst>
                                        <p:tav tm="0">
                                          <p:val>
                                            <p:strVal val="#ppt_y-.1"/>
                                          </p:val>
                                        </p:tav>
                                        <p:tav tm="100000">
                                          <p:val>
                                            <p:strVal val="#ppt_y"/>
                                          </p:val>
                                        </p:tav>
                                      </p:tavLst>
                                    </p:anim>
                                  </p:childTnLst>
                                </p:cTn>
                              </p:par>
                              <p:par>
                                <p:cTn id="15" presetID="47" presetClass="entr" presetSubtype="0" fill="hold" nodeType="with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1250"/>
                                        <p:tgtEl>
                                          <p:spTgt spid="12"/>
                                        </p:tgtEl>
                                      </p:cBhvr>
                                    </p:animEffect>
                                    <p:anim calcmode="lin" valueType="num">
                                      <p:cBhvr>
                                        <p:cTn id="18" dur="1250" fill="hold"/>
                                        <p:tgtEl>
                                          <p:spTgt spid="12"/>
                                        </p:tgtEl>
                                        <p:attrNameLst>
                                          <p:attrName>ppt_x</p:attrName>
                                        </p:attrNameLst>
                                      </p:cBhvr>
                                      <p:tavLst>
                                        <p:tav tm="0">
                                          <p:val>
                                            <p:strVal val="#ppt_x"/>
                                          </p:val>
                                        </p:tav>
                                        <p:tav tm="100000">
                                          <p:val>
                                            <p:strVal val="#ppt_x"/>
                                          </p:val>
                                        </p:tav>
                                      </p:tavLst>
                                    </p:anim>
                                    <p:anim calcmode="lin" valueType="num">
                                      <p:cBhvr>
                                        <p:cTn id="19" dur="1250" fill="hold"/>
                                        <p:tgtEl>
                                          <p:spTgt spid="12"/>
                                        </p:tgtEl>
                                        <p:attrNameLst>
                                          <p:attrName>ppt_y</p:attrName>
                                        </p:attrNameLst>
                                      </p:cBhvr>
                                      <p:tavLst>
                                        <p:tav tm="0">
                                          <p:val>
                                            <p:strVal val="#ppt_y-.1"/>
                                          </p:val>
                                        </p:tav>
                                        <p:tav tm="100000">
                                          <p:val>
                                            <p:strVal val="#ppt_y"/>
                                          </p:val>
                                        </p:tav>
                                      </p:tavLst>
                                    </p:anim>
                                  </p:childTnLst>
                                </p:cTn>
                              </p:par>
                              <p:par>
                                <p:cTn id="20" presetID="47" presetClass="entr" presetSubtype="0" fill="hold" nodeType="with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1500"/>
                                        <p:tgtEl>
                                          <p:spTgt spid="13"/>
                                        </p:tgtEl>
                                      </p:cBhvr>
                                    </p:animEffect>
                                    <p:anim calcmode="lin" valueType="num">
                                      <p:cBhvr>
                                        <p:cTn id="23" dur="1500" fill="hold"/>
                                        <p:tgtEl>
                                          <p:spTgt spid="13"/>
                                        </p:tgtEl>
                                        <p:attrNameLst>
                                          <p:attrName>ppt_x</p:attrName>
                                        </p:attrNameLst>
                                      </p:cBhvr>
                                      <p:tavLst>
                                        <p:tav tm="0">
                                          <p:val>
                                            <p:strVal val="#ppt_x"/>
                                          </p:val>
                                        </p:tav>
                                        <p:tav tm="100000">
                                          <p:val>
                                            <p:strVal val="#ppt_x"/>
                                          </p:val>
                                        </p:tav>
                                      </p:tavLst>
                                    </p:anim>
                                    <p:anim calcmode="lin" valueType="num">
                                      <p:cBhvr>
                                        <p:cTn id="24" dur="1500" fill="hold"/>
                                        <p:tgtEl>
                                          <p:spTgt spid="13"/>
                                        </p:tgtEl>
                                        <p:attrNameLst>
                                          <p:attrName>ppt_y</p:attrName>
                                        </p:attrNameLst>
                                      </p:cBhvr>
                                      <p:tavLst>
                                        <p:tav tm="0">
                                          <p:val>
                                            <p:strVal val="#ppt_y-.1"/>
                                          </p:val>
                                        </p:tav>
                                        <p:tav tm="100000">
                                          <p:val>
                                            <p:strVal val="#ppt_y"/>
                                          </p:val>
                                        </p:tav>
                                      </p:tavLst>
                                    </p:anim>
                                  </p:childTnLst>
                                </p:cTn>
                              </p:par>
                              <p:par>
                                <p:cTn id="25" presetID="47" presetClass="entr" presetSubtype="0" fill="hold" nodeType="with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1250"/>
                                        <p:tgtEl>
                                          <p:spTgt spid="14"/>
                                        </p:tgtEl>
                                      </p:cBhvr>
                                    </p:animEffect>
                                    <p:anim calcmode="lin" valueType="num">
                                      <p:cBhvr>
                                        <p:cTn id="28" dur="1250" fill="hold"/>
                                        <p:tgtEl>
                                          <p:spTgt spid="14"/>
                                        </p:tgtEl>
                                        <p:attrNameLst>
                                          <p:attrName>ppt_x</p:attrName>
                                        </p:attrNameLst>
                                      </p:cBhvr>
                                      <p:tavLst>
                                        <p:tav tm="0">
                                          <p:val>
                                            <p:strVal val="#ppt_x"/>
                                          </p:val>
                                        </p:tav>
                                        <p:tav tm="100000">
                                          <p:val>
                                            <p:strVal val="#ppt_x"/>
                                          </p:val>
                                        </p:tav>
                                      </p:tavLst>
                                    </p:anim>
                                    <p:anim calcmode="lin" valueType="num">
                                      <p:cBhvr>
                                        <p:cTn id="29" dur="1250" fill="hold"/>
                                        <p:tgtEl>
                                          <p:spTgt spid="14"/>
                                        </p:tgtEl>
                                        <p:attrNameLst>
                                          <p:attrName>ppt_y</p:attrName>
                                        </p:attrNameLst>
                                      </p:cBhvr>
                                      <p:tavLst>
                                        <p:tav tm="0">
                                          <p:val>
                                            <p:strVal val="#ppt_y-.1"/>
                                          </p:val>
                                        </p:tav>
                                        <p:tav tm="100000">
                                          <p:val>
                                            <p:strVal val="#ppt_y"/>
                                          </p:val>
                                        </p:tav>
                                      </p:tavLst>
                                    </p:anim>
                                  </p:childTnLst>
                                </p:cTn>
                              </p:par>
                              <p:par>
                                <p:cTn id="30" presetID="47" presetClass="entr" presetSubtype="0" fill="hold" nodeType="with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1250"/>
                                        <p:tgtEl>
                                          <p:spTgt spid="15"/>
                                        </p:tgtEl>
                                      </p:cBhvr>
                                    </p:animEffect>
                                    <p:anim calcmode="lin" valueType="num">
                                      <p:cBhvr>
                                        <p:cTn id="33" dur="1250" fill="hold"/>
                                        <p:tgtEl>
                                          <p:spTgt spid="15"/>
                                        </p:tgtEl>
                                        <p:attrNameLst>
                                          <p:attrName>ppt_x</p:attrName>
                                        </p:attrNameLst>
                                      </p:cBhvr>
                                      <p:tavLst>
                                        <p:tav tm="0">
                                          <p:val>
                                            <p:strVal val="#ppt_x"/>
                                          </p:val>
                                        </p:tav>
                                        <p:tav tm="100000">
                                          <p:val>
                                            <p:strVal val="#ppt_x"/>
                                          </p:val>
                                        </p:tav>
                                      </p:tavLst>
                                    </p:anim>
                                    <p:anim calcmode="lin" valueType="num">
                                      <p:cBhvr>
                                        <p:cTn id="34" dur="1250" fill="hold"/>
                                        <p:tgtEl>
                                          <p:spTgt spid="15"/>
                                        </p:tgtEl>
                                        <p:attrNameLst>
                                          <p:attrName>ppt_y</p:attrName>
                                        </p:attrNameLst>
                                      </p:cBhvr>
                                      <p:tavLst>
                                        <p:tav tm="0">
                                          <p:val>
                                            <p:strVal val="#ppt_y-.1"/>
                                          </p:val>
                                        </p:tav>
                                        <p:tav tm="100000">
                                          <p:val>
                                            <p:strVal val="#ppt_y"/>
                                          </p:val>
                                        </p:tav>
                                      </p:tavLst>
                                    </p:anim>
                                  </p:childTnLst>
                                </p:cTn>
                              </p:par>
                              <p:par>
                                <p:cTn id="35" presetID="47" presetClass="entr" presetSubtype="0" fill="hold" nodeType="with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1750"/>
                                        <p:tgtEl>
                                          <p:spTgt spid="16"/>
                                        </p:tgtEl>
                                      </p:cBhvr>
                                    </p:animEffect>
                                    <p:anim calcmode="lin" valueType="num">
                                      <p:cBhvr>
                                        <p:cTn id="38" dur="1750" fill="hold"/>
                                        <p:tgtEl>
                                          <p:spTgt spid="16"/>
                                        </p:tgtEl>
                                        <p:attrNameLst>
                                          <p:attrName>ppt_x</p:attrName>
                                        </p:attrNameLst>
                                      </p:cBhvr>
                                      <p:tavLst>
                                        <p:tav tm="0">
                                          <p:val>
                                            <p:strVal val="#ppt_x"/>
                                          </p:val>
                                        </p:tav>
                                        <p:tav tm="100000">
                                          <p:val>
                                            <p:strVal val="#ppt_x"/>
                                          </p:val>
                                        </p:tav>
                                      </p:tavLst>
                                    </p:anim>
                                    <p:anim calcmode="lin" valueType="num">
                                      <p:cBhvr>
                                        <p:cTn id="39" dur="1750" fill="hold"/>
                                        <p:tgtEl>
                                          <p:spTgt spid="16"/>
                                        </p:tgtEl>
                                        <p:attrNameLst>
                                          <p:attrName>ppt_y</p:attrName>
                                        </p:attrNameLst>
                                      </p:cBhvr>
                                      <p:tavLst>
                                        <p:tav tm="0">
                                          <p:val>
                                            <p:strVal val="#ppt_y-.1"/>
                                          </p:val>
                                        </p:tav>
                                        <p:tav tm="100000">
                                          <p:val>
                                            <p:strVal val="#ppt_y"/>
                                          </p:val>
                                        </p:tav>
                                      </p:tavLst>
                                    </p:anim>
                                  </p:childTnLst>
                                </p:cTn>
                              </p:par>
                              <p:par>
                                <p:cTn id="40" presetID="47" presetClass="entr" presetSubtype="0" fill="hold" nodeType="with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fade">
                                      <p:cBhvr>
                                        <p:cTn id="42" dur="1750"/>
                                        <p:tgtEl>
                                          <p:spTgt spid="17"/>
                                        </p:tgtEl>
                                      </p:cBhvr>
                                    </p:animEffect>
                                    <p:anim calcmode="lin" valueType="num">
                                      <p:cBhvr>
                                        <p:cTn id="43" dur="1750" fill="hold"/>
                                        <p:tgtEl>
                                          <p:spTgt spid="17"/>
                                        </p:tgtEl>
                                        <p:attrNameLst>
                                          <p:attrName>ppt_x</p:attrName>
                                        </p:attrNameLst>
                                      </p:cBhvr>
                                      <p:tavLst>
                                        <p:tav tm="0">
                                          <p:val>
                                            <p:strVal val="#ppt_x"/>
                                          </p:val>
                                        </p:tav>
                                        <p:tav tm="100000">
                                          <p:val>
                                            <p:strVal val="#ppt_x"/>
                                          </p:val>
                                        </p:tav>
                                      </p:tavLst>
                                    </p:anim>
                                    <p:anim calcmode="lin" valueType="num">
                                      <p:cBhvr>
                                        <p:cTn id="44" dur="1750" fill="hold"/>
                                        <p:tgtEl>
                                          <p:spTgt spid="17"/>
                                        </p:tgtEl>
                                        <p:attrNameLst>
                                          <p:attrName>ppt_y</p:attrName>
                                        </p:attrNameLst>
                                      </p:cBhvr>
                                      <p:tavLst>
                                        <p:tav tm="0">
                                          <p:val>
                                            <p:strVal val="#ppt_y-.1"/>
                                          </p:val>
                                        </p:tav>
                                        <p:tav tm="100000">
                                          <p:val>
                                            <p:strVal val="#ppt_y"/>
                                          </p:val>
                                        </p:tav>
                                      </p:tavLst>
                                    </p:anim>
                                  </p:childTnLst>
                                </p:cTn>
                              </p:par>
                              <p:par>
                                <p:cTn id="45" presetID="47" presetClass="entr" presetSubtype="0" fill="hold" nodeType="with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fade">
                                      <p:cBhvr>
                                        <p:cTn id="47" dur="2000"/>
                                        <p:tgtEl>
                                          <p:spTgt spid="18"/>
                                        </p:tgtEl>
                                      </p:cBhvr>
                                    </p:animEffect>
                                    <p:anim calcmode="lin" valueType="num">
                                      <p:cBhvr>
                                        <p:cTn id="48" dur="2000" fill="hold"/>
                                        <p:tgtEl>
                                          <p:spTgt spid="18"/>
                                        </p:tgtEl>
                                        <p:attrNameLst>
                                          <p:attrName>ppt_x</p:attrName>
                                        </p:attrNameLst>
                                      </p:cBhvr>
                                      <p:tavLst>
                                        <p:tav tm="0">
                                          <p:val>
                                            <p:strVal val="#ppt_x"/>
                                          </p:val>
                                        </p:tav>
                                        <p:tav tm="100000">
                                          <p:val>
                                            <p:strVal val="#ppt_x"/>
                                          </p:val>
                                        </p:tav>
                                      </p:tavLst>
                                    </p:anim>
                                    <p:anim calcmode="lin" valueType="num">
                                      <p:cBhvr>
                                        <p:cTn id="49" dur="2000" fill="hold"/>
                                        <p:tgtEl>
                                          <p:spTgt spid="18"/>
                                        </p:tgtEl>
                                        <p:attrNameLst>
                                          <p:attrName>ppt_y</p:attrName>
                                        </p:attrNameLst>
                                      </p:cBhvr>
                                      <p:tavLst>
                                        <p:tav tm="0">
                                          <p:val>
                                            <p:strVal val="#ppt_y-.1"/>
                                          </p:val>
                                        </p:tav>
                                        <p:tav tm="100000">
                                          <p:val>
                                            <p:strVal val="#ppt_y"/>
                                          </p:val>
                                        </p:tav>
                                      </p:tavLst>
                                    </p:anim>
                                  </p:childTnLst>
                                </p:cTn>
                              </p:par>
                              <p:par>
                                <p:cTn id="50" presetID="10" presetClass="entr" presetSubtype="0" fill="hold" nodeType="withEffect">
                                  <p:stCondLst>
                                    <p:cond delay="1400"/>
                                  </p:stCondLst>
                                  <p:childTnLst>
                                    <p:set>
                                      <p:cBhvr>
                                        <p:cTn id="51" dur="1" fill="hold">
                                          <p:stCondLst>
                                            <p:cond delay="0"/>
                                          </p:stCondLst>
                                        </p:cTn>
                                        <p:tgtEl>
                                          <p:spTgt spid="8"/>
                                        </p:tgtEl>
                                        <p:attrNameLst>
                                          <p:attrName>style.visibility</p:attrName>
                                        </p:attrNameLst>
                                      </p:cBhvr>
                                      <p:to>
                                        <p:strVal val="visible"/>
                                      </p:to>
                                    </p:set>
                                    <p:animEffect transition="in" filter="fade">
                                      <p:cBhvr>
                                        <p:cTn id="52" dur="1800"/>
                                        <p:tgtEl>
                                          <p:spTgt spid="8"/>
                                        </p:tgtEl>
                                      </p:cBhvr>
                                    </p:animEffect>
                                  </p:childTnLst>
                                </p:cTn>
                              </p:par>
                              <p:par>
                                <p:cTn id="53" presetID="47" presetClass="entr" presetSubtype="0" fill="hold" nodeType="withEffect">
                                  <p:stCondLst>
                                    <p:cond delay="1700"/>
                                  </p:stCondLst>
                                  <p:childTnLst>
                                    <p:set>
                                      <p:cBhvr>
                                        <p:cTn id="54" dur="1" fill="hold">
                                          <p:stCondLst>
                                            <p:cond delay="0"/>
                                          </p:stCondLst>
                                        </p:cTn>
                                        <p:tgtEl>
                                          <p:spTgt spid="7"/>
                                        </p:tgtEl>
                                        <p:attrNameLst>
                                          <p:attrName>style.visibility</p:attrName>
                                        </p:attrNameLst>
                                      </p:cBhvr>
                                      <p:to>
                                        <p:strVal val="visible"/>
                                      </p:to>
                                    </p:set>
                                    <p:animEffect transition="in" filter="fade">
                                      <p:cBhvr>
                                        <p:cTn id="55" dur="1000"/>
                                        <p:tgtEl>
                                          <p:spTgt spid="7"/>
                                        </p:tgtEl>
                                      </p:cBhvr>
                                    </p:animEffect>
                                    <p:anim calcmode="lin" valueType="num">
                                      <p:cBhvr>
                                        <p:cTn id="56" dur="1000" fill="hold"/>
                                        <p:tgtEl>
                                          <p:spTgt spid="7"/>
                                        </p:tgtEl>
                                        <p:attrNameLst>
                                          <p:attrName>ppt_x</p:attrName>
                                        </p:attrNameLst>
                                      </p:cBhvr>
                                      <p:tavLst>
                                        <p:tav tm="0">
                                          <p:val>
                                            <p:strVal val="#ppt_x"/>
                                          </p:val>
                                        </p:tav>
                                        <p:tav tm="100000">
                                          <p:val>
                                            <p:strVal val="#ppt_x"/>
                                          </p:val>
                                        </p:tav>
                                      </p:tavLst>
                                    </p:anim>
                                    <p:anim calcmode="lin" valueType="num">
                                      <p:cBhvr>
                                        <p:cTn id="57" dur="1000" fill="hold"/>
                                        <p:tgtEl>
                                          <p:spTgt spid="7"/>
                                        </p:tgtEl>
                                        <p:attrNameLst>
                                          <p:attrName>ppt_y</p:attrName>
                                        </p:attrNameLst>
                                      </p:cBhvr>
                                      <p:tavLst>
                                        <p:tav tm="0">
                                          <p:val>
                                            <p:strVal val="#ppt_y-.1"/>
                                          </p:val>
                                        </p:tav>
                                        <p:tav tm="100000">
                                          <p:val>
                                            <p:strVal val="#ppt_y"/>
                                          </p:val>
                                        </p:tav>
                                      </p:tavLst>
                                    </p:anim>
                                  </p:childTnLst>
                                </p:cTn>
                              </p:par>
                              <p:par>
                                <p:cTn id="58" presetID="42" presetClass="entr" presetSubtype="0" fill="hold" nodeType="withEffect">
                                  <p:stCondLst>
                                    <p:cond delay="1900"/>
                                  </p:stCondLst>
                                  <p:childTnLst>
                                    <p:set>
                                      <p:cBhvr>
                                        <p:cTn id="59" dur="1" fill="hold">
                                          <p:stCondLst>
                                            <p:cond delay="0"/>
                                          </p:stCondLst>
                                        </p:cTn>
                                        <p:tgtEl>
                                          <p:spTgt spid="6"/>
                                        </p:tgtEl>
                                        <p:attrNameLst>
                                          <p:attrName>style.visibility</p:attrName>
                                        </p:attrNameLst>
                                      </p:cBhvr>
                                      <p:to>
                                        <p:strVal val="visible"/>
                                      </p:to>
                                    </p:set>
                                    <p:animEffect transition="in" filter="fade">
                                      <p:cBhvr>
                                        <p:cTn id="60" dur="1000"/>
                                        <p:tgtEl>
                                          <p:spTgt spid="6"/>
                                        </p:tgtEl>
                                      </p:cBhvr>
                                    </p:animEffect>
                                    <p:anim calcmode="lin" valueType="num">
                                      <p:cBhvr>
                                        <p:cTn id="61" dur="1000" fill="hold"/>
                                        <p:tgtEl>
                                          <p:spTgt spid="6"/>
                                        </p:tgtEl>
                                        <p:attrNameLst>
                                          <p:attrName>ppt_x</p:attrName>
                                        </p:attrNameLst>
                                      </p:cBhvr>
                                      <p:tavLst>
                                        <p:tav tm="0">
                                          <p:val>
                                            <p:strVal val="#ppt_x"/>
                                          </p:val>
                                        </p:tav>
                                        <p:tav tm="100000">
                                          <p:val>
                                            <p:strVal val="#ppt_x"/>
                                          </p:val>
                                        </p:tav>
                                      </p:tavLst>
                                    </p:anim>
                                    <p:anim calcmode="lin" valueType="num">
                                      <p:cBhvr>
                                        <p:cTn id="62" dur="1000" fill="hold"/>
                                        <p:tgtEl>
                                          <p:spTgt spid="6"/>
                                        </p:tgtEl>
                                        <p:attrNameLst>
                                          <p:attrName>ppt_y</p:attrName>
                                        </p:attrNameLst>
                                      </p:cBhvr>
                                      <p:tavLst>
                                        <p:tav tm="0">
                                          <p:val>
                                            <p:strVal val="#ppt_y+.1"/>
                                          </p:val>
                                        </p:tav>
                                        <p:tav tm="100000">
                                          <p:val>
                                            <p:strVal val="#ppt_y"/>
                                          </p:val>
                                        </p:tav>
                                      </p:tavLst>
                                    </p:anim>
                                  </p:childTnLst>
                                </p:cTn>
                              </p:par>
                              <p:par>
                                <p:cTn id="63" presetID="22" presetClass="entr" presetSubtype="4" fill="hold" nodeType="withEffect">
                                  <p:stCondLst>
                                    <p:cond delay="1900"/>
                                  </p:stCondLst>
                                  <p:childTnLst>
                                    <p:set>
                                      <p:cBhvr>
                                        <p:cTn id="64" dur="1" fill="hold">
                                          <p:stCondLst>
                                            <p:cond delay="0"/>
                                          </p:stCondLst>
                                        </p:cTn>
                                        <p:tgtEl>
                                          <p:spTgt spid="9"/>
                                        </p:tgtEl>
                                        <p:attrNameLst>
                                          <p:attrName>style.visibility</p:attrName>
                                        </p:attrNameLst>
                                      </p:cBhvr>
                                      <p:to>
                                        <p:strVal val="visible"/>
                                      </p:to>
                                    </p:set>
                                    <p:animEffect transition="in" filter="wipe(down)">
                                      <p:cBhvr>
                                        <p:cTn id="65" dur="225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40000" y="2449468"/>
            <a:ext cx="3867150" cy="375285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4" name="Rectangle 3"/>
          <p:cNvSpPr/>
          <p:nvPr/>
        </p:nvSpPr>
        <p:spPr>
          <a:xfrm>
            <a:off x="0" y="6381328"/>
            <a:ext cx="9144000" cy="476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Rectangle 5"/>
          <p:cNvSpPr/>
          <p:nvPr/>
        </p:nvSpPr>
        <p:spPr>
          <a:xfrm>
            <a:off x="2339752" y="6381328"/>
            <a:ext cx="6637427" cy="476672"/>
          </a:xfrm>
          <a:custGeom>
            <a:avLst/>
            <a:gdLst>
              <a:gd name="connsiteX0" fmla="*/ 0 w 6637427"/>
              <a:gd name="connsiteY0" fmla="*/ 0 h 476672"/>
              <a:gd name="connsiteX1" fmla="*/ 6637427 w 6637427"/>
              <a:gd name="connsiteY1" fmla="*/ 0 h 476672"/>
              <a:gd name="connsiteX2" fmla="*/ 6637427 w 6637427"/>
              <a:gd name="connsiteY2" fmla="*/ 476672 h 476672"/>
              <a:gd name="connsiteX3" fmla="*/ 0 w 6637427"/>
              <a:gd name="connsiteY3" fmla="*/ 476672 h 476672"/>
              <a:gd name="connsiteX4" fmla="*/ 0 w 6637427"/>
              <a:gd name="connsiteY4" fmla="*/ 0 h 476672"/>
              <a:gd name="connsiteX0" fmla="*/ 266132 w 6637427"/>
              <a:gd name="connsiteY0" fmla="*/ 0 h 476672"/>
              <a:gd name="connsiteX1" fmla="*/ 6637427 w 6637427"/>
              <a:gd name="connsiteY1" fmla="*/ 0 h 476672"/>
              <a:gd name="connsiteX2" fmla="*/ 6637427 w 6637427"/>
              <a:gd name="connsiteY2" fmla="*/ 476672 h 476672"/>
              <a:gd name="connsiteX3" fmla="*/ 0 w 6637427"/>
              <a:gd name="connsiteY3" fmla="*/ 476672 h 476672"/>
              <a:gd name="connsiteX4" fmla="*/ 266132 w 6637427"/>
              <a:gd name="connsiteY4" fmla="*/ 0 h 4766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37427" h="476672">
                <a:moveTo>
                  <a:pt x="266132" y="0"/>
                </a:moveTo>
                <a:lnTo>
                  <a:pt x="6637427" y="0"/>
                </a:lnTo>
                <a:lnTo>
                  <a:pt x="6637427" y="476672"/>
                </a:lnTo>
                <a:lnTo>
                  <a:pt x="0" y="476672"/>
                </a:lnTo>
                <a:lnTo>
                  <a:pt x="266132" y="0"/>
                </a:lnTo>
                <a:close/>
              </a:path>
            </a:pathLst>
          </a:custGeom>
          <a:solidFill>
            <a:srgbClr val="487F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7544" y="6491076"/>
            <a:ext cx="1428750" cy="257175"/>
          </a:xfrm>
          <a:prstGeom prst="rect">
            <a:avLst/>
          </a:prstGeom>
        </p:spPr>
      </p:pic>
      <p:sp>
        <p:nvSpPr>
          <p:cNvPr id="10" name="Rectangle 5"/>
          <p:cNvSpPr/>
          <p:nvPr/>
        </p:nvSpPr>
        <p:spPr>
          <a:xfrm>
            <a:off x="4779640" y="6381328"/>
            <a:ext cx="4364360" cy="476672"/>
          </a:xfrm>
          <a:custGeom>
            <a:avLst/>
            <a:gdLst>
              <a:gd name="connsiteX0" fmla="*/ 0 w 6637427"/>
              <a:gd name="connsiteY0" fmla="*/ 0 h 476672"/>
              <a:gd name="connsiteX1" fmla="*/ 6637427 w 6637427"/>
              <a:gd name="connsiteY1" fmla="*/ 0 h 476672"/>
              <a:gd name="connsiteX2" fmla="*/ 6637427 w 6637427"/>
              <a:gd name="connsiteY2" fmla="*/ 476672 h 476672"/>
              <a:gd name="connsiteX3" fmla="*/ 0 w 6637427"/>
              <a:gd name="connsiteY3" fmla="*/ 476672 h 476672"/>
              <a:gd name="connsiteX4" fmla="*/ 0 w 6637427"/>
              <a:gd name="connsiteY4" fmla="*/ 0 h 476672"/>
              <a:gd name="connsiteX0" fmla="*/ 266132 w 6637427"/>
              <a:gd name="connsiteY0" fmla="*/ 0 h 476672"/>
              <a:gd name="connsiteX1" fmla="*/ 6637427 w 6637427"/>
              <a:gd name="connsiteY1" fmla="*/ 0 h 476672"/>
              <a:gd name="connsiteX2" fmla="*/ 6637427 w 6637427"/>
              <a:gd name="connsiteY2" fmla="*/ 476672 h 476672"/>
              <a:gd name="connsiteX3" fmla="*/ 0 w 6637427"/>
              <a:gd name="connsiteY3" fmla="*/ 476672 h 476672"/>
              <a:gd name="connsiteX4" fmla="*/ 266132 w 6637427"/>
              <a:gd name="connsiteY4" fmla="*/ 0 h 4766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37427" h="476672">
                <a:moveTo>
                  <a:pt x="266132" y="0"/>
                </a:moveTo>
                <a:lnTo>
                  <a:pt x="6637427" y="0"/>
                </a:lnTo>
                <a:lnTo>
                  <a:pt x="6637427" y="476672"/>
                </a:lnTo>
                <a:lnTo>
                  <a:pt x="0" y="476672"/>
                </a:lnTo>
                <a:lnTo>
                  <a:pt x="266132" y="0"/>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9" name="TextBox 8"/>
          <p:cNvSpPr txBox="1"/>
          <p:nvPr/>
        </p:nvSpPr>
        <p:spPr>
          <a:xfrm>
            <a:off x="4932040" y="6419609"/>
            <a:ext cx="4176464" cy="400110"/>
          </a:xfrm>
          <a:prstGeom prst="rect">
            <a:avLst/>
          </a:prstGeom>
          <a:noFill/>
        </p:spPr>
        <p:txBody>
          <a:bodyPr wrap="square" rtlCol="0">
            <a:spAutoFit/>
          </a:bodyPr>
          <a:lstStyle/>
          <a:p>
            <a:pPr algn="r"/>
            <a:r>
              <a:rPr lang="tr-TR" sz="1000" dirty="0" smtClean="0">
                <a:solidFill>
                  <a:schemeClr val="bg1"/>
                </a:solidFill>
              </a:rPr>
              <a:t>Esentepe Mah. Kasap </a:t>
            </a:r>
            <a:r>
              <a:rPr lang="tr-TR" sz="1000" dirty="0" err="1" smtClean="0">
                <a:solidFill>
                  <a:schemeClr val="bg1"/>
                </a:solidFill>
              </a:rPr>
              <a:t>Sk</a:t>
            </a:r>
            <a:r>
              <a:rPr lang="tr-TR" sz="1000" dirty="0" smtClean="0">
                <a:solidFill>
                  <a:schemeClr val="bg1"/>
                </a:solidFill>
              </a:rPr>
              <a:t>. </a:t>
            </a:r>
            <a:r>
              <a:rPr lang="tr-TR" sz="1000" dirty="0" err="1" smtClean="0">
                <a:solidFill>
                  <a:schemeClr val="bg1"/>
                </a:solidFill>
              </a:rPr>
              <a:t>Ozden</a:t>
            </a:r>
            <a:r>
              <a:rPr lang="tr-TR" sz="1000" dirty="0" smtClean="0">
                <a:solidFill>
                  <a:schemeClr val="bg1"/>
                </a:solidFill>
              </a:rPr>
              <a:t> Apt. No:15 K:3 D:10 Şişli - İstanbul</a:t>
            </a:r>
          </a:p>
          <a:p>
            <a:pPr algn="r"/>
            <a:r>
              <a:rPr lang="tr-TR" sz="1000" dirty="0" smtClean="0">
                <a:solidFill>
                  <a:schemeClr val="bg1"/>
                </a:solidFill>
              </a:rPr>
              <a:t>Tel: 0212 213 07 07     Faks: 0212 213 37 07     Eposta: info@siztek.com.tr</a:t>
            </a:r>
            <a:endParaRPr lang="tr-TR" sz="1000" dirty="0">
              <a:solidFill>
                <a:schemeClr val="bg1"/>
              </a:solidFill>
            </a:endParaRPr>
          </a:p>
        </p:txBody>
      </p:sp>
      <p:sp>
        <p:nvSpPr>
          <p:cNvPr id="11" name="TextBox 10"/>
          <p:cNvSpPr txBox="1"/>
          <p:nvPr/>
        </p:nvSpPr>
        <p:spPr>
          <a:xfrm>
            <a:off x="2771800" y="6464369"/>
            <a:ext cx="1829412" cy="276999"/>
          </a:xfrm>
          <a:prstGeom prst="rect">
            <a:avLst/>
          </a:prstGeom>
          <a:noFill/>
        </p:spPr>
        <p:txBody>
          <a:bodyPr wrap="none" rtlCol="0">
            <a:spAutoFit/>
          </a:bodyPr>
          <a:lstStyle/>
          <a:p>
            <a:r>
              <a:rPr lang="tr-TR" sz="1200" dirty="0" smtClean="0">
                <a:solidFill>
                  <a:schemeClr val="bg1"/>
                </a:solidFill>
              </a:rPr>
              <a:t>‘’teknolojinizin güvencesi‘’</a:t>
            </a:r>
            <a:endParaRPr lang="tr-TR" sz="1200" dirty="0">
              <a:solidFill>
                <a:schemeClr val="bg1"/>
              </a:solidFill>
            </a:endParaRPr>
          </a:p>
        </p:txBody>
      </p:sp>
      <p:sp>
        <p:nvSpPr>
          <p:cNvPr id="2" name="TextBox 1"/>
          <p:cNvSpPr txBox="1"/>
          <p:nvPr/>
        </p:nvSpPr>
        <p:spPr>
          <a:xfrm>
            <a:off x="453988" y="1690930"/>
            <a:ext cx="3613956" cy="369332"/>
          </a:xfrm>
          <a:prstGeom prst="rect">
            <a:avLst/>
          </a:prstGeom>
          <a:noFill/>
        </p:spPr>
        <p:txBody>
          <a:bodyPr wrap="square" rtlCol="0">
            <a:spAutoFit/>
          </a:bodyPr>
          <a:lstStyle/>
          <a:p>
            <a:r>
              <a:rPr lang="tr-TR" b="1" dirty="0"/>
              <a:t>Siztek Bilişim Nasıl Yardımcı </a:t>
            </a:r>
            <a:r>
              <a:rPr lang="tr-TR" b="1" dirty="0" smtClean="0"/>
              <a:t>Olur?</a:t>
            </a:r>
            <a:endParaRPr lang="tr-TR" dirty="0" smtClean="0"/>
          </a:p>
        </p:txBody>
      </p:sp>
      <p:grpSp>
        <p:nvGrpSpPr>
          <p:cNvPr id="5" name="Group 4"/>
          <p:cNvGrpSpPr/>
          <p:nvPr/>
        </p:nvGrpSpPr>
        <p:grpSpPr>
          <a:xfrm>
            <a:off x="539552" y="836712"/>
            <a:ext cx="7776864" cy="1056278"/>
            <a:chOff x="539552" y="1108922"/>
            <a:chExt cx="7776864" cy="1056278"/>
          </a:xfrm>
        </p:grpSpPr>
        <p:sp>
          <p:nvSpPr>
            <p:cNvPr id="16" name="Oval 15"/>
            <p:cNvSpPr/>
            <p:nvPr/>
          </p:nvSpPr>
          <p:spPr>
            <a:xfrm rot="16200000">
              <a:off x="7260138" y="1108922"/>
              <a:ext cx="1056278" cy="1056278"/>
            </a:xfrm>
            <a:prstGeom prst="ellipse">
              <a:avLst/>
            </a:prstGeom>
            <a:solidFill>
              <a:srgbClr val="487F9E"/>
            </a:solidFill>
            <a:ln w="88900" cap="flat" cmpd="thickThi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dirty="0">
                <a:solidFill>
                  <a:srgbClr val="E3D29D"/>
                </a:solidFill>
              </a:endParaRPr>
            </a:p>
          </p:txBody>
        </p:sp>
        <p:cxnSp>
          <p:nvCxnSpPr>
            <p:cNvPr id="7" name="Straight Connector 6"/>
            <p:cNvCxnSpPr>
              <a:stCxn id="16" idx="0"/>
            </p:cNvCxnSpPr>
            <p:nvPr/>
          </p:nvCxnSpPr>
          <p:spPr>
            <a:xfrm flipH="1">
              <a:off x="539552" y="1637061"/>
              <a:ext cx="6720586" cy="0"/>
            </a:xfrm>
            <a:prstGeom prst="line">
              <a:avLst/>
            </a:prstGeom>
            <a:ln w="22225" cap="flat" cmpd="sng">
              <a:solidFill>
                <a:srgbClr val="487F9E"/>
              </a:solidFill>
              <a:prstDash val="sysDash"/>
              <a:round/>
            </a:ln>
          </p:spPr>
          <p:style>
            <a:lnRef idx="1">
              <a:schemeClr val="accent1"/>
            </a:lnRef>
            <a:fillRef idx="0">
              <a:schemeClr val="accent1"/>
            </a:fillRef>
            <a:effectRef idx="0">
              <a:schemeClr val="accent1"/>
            </a:effectRef>
            <a:fontRef idx="minor">
              <a:schemeClr val="tx1"/>
            </a:fontRef>
          </p:style>
        </p:cxnSp>
        <p:pic>
          <p:nvPicPr>
            <p:cNvPr id="15" name="Picture 2" descr="H:\PROJELER\bitmeyenler\siztek etic\kurumsal sunum\GraphicRiver - Bundle 4 in 1 Business PowerPoint Templates\GraphicRiver - 2014 Business PowerPoint Template 894137\03_ Icon (png format)\checkmark-512.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46277" y="1295061"/>
              <a:ext cx="684000" cy="684000"/>
            </a:xfrm>
            <a:prstGeom prst="rect">
              <a:avLst/>
            </a:prstGeom>
            <a:noFill/>
            <a:extLst>
              <a:ext uri="{909E8E84-426E-40DD-AFC4-6F175D3DCCD1}">
                <a14:hiddenFill xmlns:a14="http://schemas.microsoft.com/office/drawing/2010/main">
                  <a:solidFill>
                    <a:srgbClr val="FFFFFF"/>
                  </a:solidFill>
                </a14:hiddenFill>
              </a:ext>
            </a:extLst>
          </p:spPr>
        </p:pic>
      </p:grpSp>
      <p:sp>
        <p:nvSpPr>
          <p:cNvPr id="18" name="TextBox 17"/>
          <p:cNvSpPr txBox="1"/>
          <p:nvPr/>
        </p:nvSpPr>
        <p:spPr>
          <a:xfrm>
            <a:off x="453988" y="2232000"/>
            <a:ext cx="4325652" cy="3970318"/>
          </a:xfrm>
          <a:prstGeom prst="rect">
            <a:avLst/>
          </a:prstGeom>
          <a:noFill/>
        </p:spPr>
        <p:txBody>
          <a:bodyPr wrap="square" rtlCol="0">
            <a:spAutoFit/>
          </a:bodyPr>
          <a:lstStyle/>
          <a:p>
            <a:r>
              <a:rPr lang="tr-TR" u="sng" dirty="0"/>
              <a:t>Mobil Cihazlarda Güvenlik</a:t>
            </a:r>
            <a:endParaRPr lang="tr-TR" dirty="0"/>
          </a:p>
          <a:p>
            <a:pPr lvl="0"/>
            <a:r>
              <a:rPr lang="tr-TR" dirty="0"/>
              <a:t>» Citrix Xen Mobile</a:t>
            </a:r>
          </a:p>
          <a:p>
            <a:pPr lvl="0"/>
            <a:r>
              <a:rPr lang="tr-TR" dirty="0"/>
              <a:t>» Vmware Airwatch</a:t>
            </a:r>
          </a:p>
          <a:p>
            <a:r>
              <a:rPr lang="tr-TR" dirty="0"/>
              <a:t> </a:t>
            </a:r>
          </a:p>
          <a:p>
            <a:r>
              <a:rPr lang="tr-TR" u="sng" dirty="0"/>
              <a:t>Kurum İçi Network ve Uygulama Güvenliği</a:t>
            </a:r>
            <a:endParaRPr lang="tr-TR" dirty="0"/>
          </a:p>
          <a:p>
            <a:pPr lvl="0"/>
            <a:r>
              <a:rPr lang="tr-TR" dirty="0"/>
              <a:t>» Checkpoint	 » Fortinet</a:t>
            </a:r>
          </a:p>
          <a:p>
            <a:pPr lvl="0"/>
            <a:r>
              <a:rPr lang="tr-TR" dirty="0"/>
              <a:t>» Tina Security</a:t>
            </a:r>
          </a:p>
          <a:p>
            <a:r>
              <a:rPr lang="tr-TR" dirty="0"/>
              <a:t> </a:t>
            </a:r>
          </a:p>
          <a:p>
            <a:r>
              <a:rPr lang="tr-TR" u="sng" dirty="0"/>
              <a:t>Çevrimdışı Veri Kullanımı Güvenliği</a:t>
            </a:r>
            <a:endParaRPr lang="tr-TR" dirty="0"/>
          </a:p>
          <a:p>
            <a:r>
              <a:rPr lang="tr-TR" dirty="0"/>
              <a:t>» Symantec 	 » McAfee</a:t>
            </a:r>
          </a:p>
          <a:p>
            <a:r>
              <a:rPr lang="tr-TR" dirty="0"/>
              <a:t> </a:t>
            </a:r>
          </a:p>
          <a:p>
            <a:r>
              <a:rPr lang="tr-TR" u="sng" dirty="0"/>
              <a:t>Yedekleme ve Kriptolama</a:t>
            </a:r>
            <a:endParaRPr lang="tr-TR" dirty="0"/>
          </a:p>
          <a:p>
            <a:pPr lvl="0"/>
            <a:r>
              <a:rPr lang="tr-TR" dirty="0"/>
              <a:t>» Veeam		 » Dell/EMC</a:t>
            </a:r>
          </a:p>
          <a:p>
            <a:pPr lvl="0"/>
            <a:r>
              <a:rPr lang="tr-TR" dirty="0"/>
              <a:t>» Symantec</a:t>
            </a:r>
          </a:p>
        </p:txBody>
      </p:sp>
      <p:grpSp>
        <p:nvGrpSpPr>
          <p:cNvPr id="19" name="Group 18"/>
          <p:cNvGrpSpPr/>
          <p:nvPr/>
        </p:nvGrpSpPr>
        <p:grpSpPr>
          <a:xfrm>
            <a:off x="0" y="173831"/>
            <a:ext cx="9137374" cy="518867"/>
            <a:chOff x="0" y="173831"/>
            <a:chExt cx="9137374" cy="518867"/>
          </a:xfrm>
        </p:grpSpPr>
        <p:cxnSp>
          <p:nvCxnSpPr>
            <p:cNvPr id="20" name="Straight Connector 19"/>
            <p:cNvCxnSpPr/>
            <p:nvPr/>
          </p:nvCxnSpPr>
          <p:spPr>
            <a:xfrm flipV="1">
              <a:off x="0" y="682487"/>
              <a:ext cx="9137374" cy="1021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265659" y="173831"/>
              <a:ext cx="4092211" cy="461665"/>
            </a:xfrm>
            <a:prstGeom prst="rect">
              <a:avLst/>
            </a:prstGeom>
            <a:noFill/>
          </p:spPr>
          <p:txBody>
            <a:bodyPr wrap="none" rtlCol="0">
              <a:spAutoFit/>
            </a:bodyPr>
            <a:lstStyle/>
            <a:p>
              <a:r>
                <a:rPr lang="tr-TR" sz="2400" b="1" dirty="0" smtClean="0">
                  <a:solidFill>
                    <a:srgbClr val="487F9E"/>
                  </a:solidFill>
                </a:rPr>
                <a:t>Kişisel Verileri Koruma Kanunu</a:t>
              </a:r>
              <a:endParaRPr lang="tr-TR" sz="2400" b="1" dirty="0">
                <a:solidFill>
                  <a:srgbClr val="487F9E"/>
                </a:solidFill>
              </a:endParaRPr>
            </a:p>
          </p:txBody>
        </p:sp>
      </p:grpSp>
    </p:spTree>
    <p:extLst>
      <p:ext uri="{BB962C8B-B14F-4D97-AF65-F5344CB8AC3E}">
        <p14:creationId xmlns:p14="http://schemas.microsoft.com/office/powerpoint/2010/main" val="25760528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1000"/>
                                        <p:tgtEl>
                                          <p:spTgt spid="5"/>
                                        </p:tgtEl>
                                      </p:cBhvr>
                                    </p:animEffect>
                                    <p:anim calcmode="lin" valueType="num">
                                      <p:cBhvr>
                                        <p:cTn id="12" dur="1000" fill="hold"/>
                                        <p:tgtEl>
                                          <p:spTgt spid="5"/>
                                        </p:tgtEl>
                                        <p:attrNameLst>
                                          <p:attrName>ppt_x</p:attrName>
                                        </p:attrNameLst>
                                      </p:cBhvr>
                                      <p:tavLst>
                                        <p:tav tm="0">
                                          <p:val>
                                            <p:strVal val="#ppt_x"/>
                                          </p:val>
                                        </p:tav>
                                        <p:tav tm="100000">
                                          <p:val>
                                            <p:strVal val="#ppt_x"/>
                                          </p:val>
                                        </p:tav>
                                      </p:tavLst>
                                    </p:anim>
                                    <p:anim calcmode="lin" valueType="num">
                                      <p:cBhvr>
                                        <p:cTn id="13" dur="1000" fill="hold"/>
                                        <p:tgtEl>
                                          <p:spTgt spid="5"/>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1000"/>
                                        <p:tgtEl>
                                          <p:spTgt spid="2"/>
                                        </p:tgtEl>
                                      </p:cBhvr>
                                    </p:animEffect>
                                    <p:anim calcmode="lin" valueType="num">
                                      <p:cBhvr>
                                        <p:cTn id="17" dur="1000" fill="hold"/>
                                        <p:tgtEl>
                                          <p:spTgt spid="2"/>
                                        </p:tgtEl>
                                        <p:attrNameLst>
                                          <p:attrName>ppt_x</p:attrName>
                                        </p:attrNameLst>
                                      </p:cBhvr>
                                      <p:tavLst>
                                        <p:tav tm="0">
                                          <p:val>
                                            <p:strVal val="#ppt_x"/>
                                          </p:val>
                                        </p:tav>
                                        <p:tav tm="100000">
                                          <p:val>
                                            <p:strVal val="#ppt_x"/>
                                          </p:val>
                                        </p:tav>
                                      </p:tavLst>
                                    </p:anim>
                                    <p:anim calcmode="lin" valueType="num">
                                      <p:cBhvr>
                                        <p:cTn id="18"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fade">
                                      <p:cBhvr>
                                        <p:cTn id="23" dur="500"/>
                                        <p:tgtEl>
                                          <p:spTgt spid="3"/>
                                        </p:tgtEl>
                                      </p:cBhvr>
                                    </p:animEffect>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8">
                                            <p:txEl>
                                              <p:pRg st="0" end="0"/>
                                            </p:txEl>
                                          </p:spTgt>
                                        </p:tgtEl>
                                        <p:attrNameLst>
                                          <p:attrName>style.visibility</p:attrName>
                                        </p:attrNameLst>
                                      </p:cBhvr>
                                      <p:to>
                                        <p:strVal val="visible"/>
                                      </p:to>
                                    </p:set>
                                    <p:animEffect transition="in" filter="fade">
                                      <p:cBhvr>
                                        <p:cTn id="28" dur="1000"/>
                                        <p:tgtEl>
                                          <p:spTgt spid="18">
                                            <p:txEl>
                                              <p:pRg st="0" end="0"/>
                                            </p:txEl>
                                          </p:spTgt>
                                        </p:tgtEl>
                                      </p:cBhvr>
                                    </p:animEffect>
                                    <p:anim calcmode="lin" valueType="num">
                                      <p:cBhvr>
                                        <p:cTn id="29" dur="1000" fill="hold"/>
                                        <p:tgtEl>
                                          <p:spTgt spid="18">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1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8">
                                            <p:txEl>
                                              <p:pRg st="1" end="1"/>
                                            </p:txEl>
                                          </p:spTgt>
                                        </p:tgtEl>
                                        <p:attrNameLst>
                                          <p:attrName>style.visibility</p:attrName>
                                        </p:attrNameLst>
                                      </p:cBhvr>
                                      <p:to>
                                        <p:strVal val="visible"/>
                                      </p:to>
                                    </p:set>
                                    <p:animEffect transition="in" filter="fade">
                                      <p:cBhvr>
                                        <p:cTn id="35" dur="1000"/>
                                        <p:tgtEl>
                                          <p:spTgt spid="18">
                                            <p:txEl>
                                              <p:pRg st="1" end="1"/>
                                            </p:txEl>
                                          </p:spTgt>
                                        </p:tgtEl>
                                      </p:cBhvr>
                                    </p:animEffect>
                                    <p:anim calcmode="lin" valueType="num">
                                      <p:cBhvr>
                                        <p:cTn id="36" dur="1000" fill="hold"/>
                                        <p:tgtEl>
                                          <p:spTgt spid="18">
                                            <p:txEl>
                                              <p:pRg st="1" end="1"/>
                                            </p:txEl>
                                          </p:spTgt>
                                        </p:tgtEl>
                                        <p:attrNameLst>
                                          <p:attrName>ppt_x</p:attrName>
                                        </p:attrNameLst>
                                      </p:cBhvr>
                                      <p:tavLst>
                                        <p:tav tm="0">
                                          <p:val>
                                            <p:strVal val="#ppt_x"/>
                                          </p:val>
                                        </p:tav>
                                        <p:tav tm="100000">
                                          <p:val>
                                            <p:strVal val="#ppt_x"/>
                                          </p:val>
                                        </p:tav>
                                      </p:tavLst>
                                    </p:anim>
                                    <p:anim calcmode="lin" valueType="num">
                                      <p:cBhvr>
                                        <p:cTn id="37" dur="1000" fill="hold"/>
                                        <p:tgtEl>
                                          <p:spTgt spid="1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8">
                                            <p:txEl>
                                              <p:pRg st="2" end="2"/>
                                            </p:txEl>
                                          </p:spTgt>
                                        </p:tgtEl>
                                        <p:attrNameLst>
                                          <p:attrName>style.visibility</p:attrName>
                                        </p:attrNameLst>
                                      </p:cBhvr>
                                      <p:to>
                                        <p:strVal val="visible"/>
                                      </p:to>
                                    </p:set>
                                    <p:animEffect transition="in" filter="fade">
                                      <p:cBhvr>
                                        <p:cTn id="42" dur="1000"/>
                                        <p:tgtEl>
                                          <p:spTgt spid="18">
                                            <p:txEl>
                                              <p:pRg st="2" end="2"/>
                                            </p:txEl>
                                          </p:spTgt>
                                        </p:tgtEl>
                                      </p:cBhvr>
                                    </p:animEffect>
                                    <p:anim calcmode="lin" valueType="num">
                                      <p:cBhvr>
                                        <p:cTn id="43" dur="1000" fill="hold"/>
                                        <p:tgtEl>
                                          <p:spTgt spid="18">
                                            <p:txEl>
                                              <p:pRg st="2" end="2"/>
                                            </p:txEl>
                                          </p:spTgt>
                                        </p:tgtEl>
                                        <p:attrNameLst>
                                          <p:attrName>ppt_x</p:attrName>
                                        </p:attrNameLst>
                                      </p:cBhvr>
                                      <p:tavLst>
                                        <p:tav tm="0">
                                          <p:val>
                                            <p:strVal val="#ppt_x"/>
                                          </p:val>
                                        </p:tav>
                                        <p:tav tm="100000">
                                          <p:val>
                                            <p:strVal val="#ppt_x"/>
                                          </p:val>
                                        </p:tav>
                                      </p:tavLst>
                                    </p:anim>
                                    <p:anim calcmode="lin" valueType="num">
                                      <p:cBhvr>
                                        <p:cTn id="44" dur="1000" fill="hold"/>
                                        <p:tgtEl>
                                          <p:spTgt spid="1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8">
                                            <p:txEl>
                                              <p:pRg st="3" end="3"/>
                                            </p:txEl>
                                          </p:spTgt>
                                        </p:tgtEl>
                                        <p:attrNameLst>
                                          <p:attrName>style.visibility</p:attrName>
                                        </p:attrNameLst>
                                      </p:cBhvr>
                                      <p:to>
                                        <p:strVal val="visible"/>
                                      </p:to>
                                    </p:set>
                                    <p:animEffect transition="in" filter="fade">
                                      <p:cBhvr>
                                        <p:cTn id="49" dur="1000"/>
                                        <p:tgtEl>
                                          <p:spTgt spid="18">
                                            <p:txEl>
                                              <p:pRg st="3" end="3"/>
                                            </p:txEl>
                                          </p:spTgt>
                                        </p:tgtEl>
                                      </p:cBhvr>
                                    </p:animEffect>
                                    <p:anim calcmode="lin" valueType="num">
                                      <p:cBhvr>
                                        <p:cTn id="50" dur="1000" fill="hold"/>
                                        <p:tgtEl>
                                          <p:spTgt spid="18">
                                            <p:txEl>
                                              <p:pRg st="3" end="3"/>
                                            </p:txEl>
                                          </p:spTgt>
                                        </p:tgtEl>
                                        <p:attrNameLst>
                                          <p:attrName>ppt_x</p:attrName>
                                        </p:attrNameLst>
                                      </p:cBhvr>
                                      <p:tavLst>
                                        <p:tav tm="0">
                                          <p:val>
                                            <p:strVal val="#ppt_x"/>
                                          </p:val>
                                        </p:tav>
                                        <p:tav tm="100000">
                                          <p:val>
                                            <p:strVal val="#ppt_x"/>
                                          </p:val>
                                        </p:tav>
                                      </p:tavLst>
                                    </p:anim>
                                    <p:anim calcmode="lin" valueType="num">
                                      <p:cBhvr>
                                        <p:cTn id="51" dur="1000" fill="hold"/>
                                        <p:tgtEl>
                                          <p:spTgt spid="18">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8">
                                            <p:txEl>
                                              <p:pRg st="4" end="4"/>
                                            </p:txEl>
                                          </p:spTgt>
                                        </p:tgtEl>
                                        <p:attrNameLst>
                                          <p:attrName>style.visibility</p:attrName>
                                        </p:attrNameLst>
                                      </p:cBhvr>
                                      <p:to>
                                        <p:strVal val="visible"/>
                                      </p:to>
                                    </p:set>
                                    <p:animEffect transition="in" filter="fade">
                                      <p:cBhvr>
                                        <p:cTn id="56" dur="1000"/>
                                        <p:tgtEl>
                                          <p:spTgt spid="18">
                                            <p:txEl>
                                              <p:pRg st="4" end="4"/>
                                            </p:txEl>
                                          </p:spTgt>
                                        </p:tgtEl>
                                      </p:cBhvr>
                                    </p:animEffect>
                                    <p:anim calcmode="lin" valueType="num">
                                      <p:cBhvr>
                                        <p:cTn id="57" dur="1000" fill="hold"/>
                                        <p:tgtEl>
                                          <p:spTgt spid="18">
                                            <p:txEl>
                                              <p:pRg st="4" end="4"/>
                                            </p:txEl>
                                          </p:spTgt>
                                        </p:tgtEl>
                                        <p:attrNameLst>
                                          <p:attrName>ppt_x</p:attrName>
                                        </p:attrNameLst>
                                      </p:cBhvr>
                                      <p:tavLst>
                                        <p:tav tm="0">
                                          <p:val>
                                            <p:strVal val="#ppt_x"/>
                                          </p:val>
                                        </p:tav>
                                        <p:tav tm="100000">
                                          <p:val>
                                            <p:strVal val="#ppt_x"/>
                                          </p:val>
                                        </p:tav>
                                      </p:tavLst>
                                    </p:anim>
                                    <p:anim calcmode="lin" valueType="num">
                                      <p:cBhvr>
                                        <p:cTn id="58" dur="1000" fill="hold"/>
                                        <p:tgtEl>
                                          <p:spTgt spid="18">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18">
                                            <p:txEl>
                                              <p:pRg st="5" end="5"/>
                                            </p:txEl>
                                          </p:spTgt>
                                        </p:tgtEl>
                                        <p:attrNameLst>
                                          <p:attrName>style.visibility</p:attrName>
                                        </p:attrNameLst>
                                      </p:cBhvr>
                                      <p:to>
                                        <p:strVal val="visible"/>
                                      </p:to>
                                    </p:set>
                                    <p:animEffect transition="in" filter="fade">
                                      <p:cBhvr>
                                        <p:cTn id="63" dur="1000"/>
                                        <p:tgtEl>
                                          <p:spTgt spid="18">
                                            <p:txEl>
                                              <p:pRg st="5" end="5"/>
                                            </p:txEl>
                                          </p:spTgt>
                                        </p:tgtEl>
                                      </p:cBhvr>
                                    </p:animEffect>
                                    <p:anim calcmode="lin" valueType="num">
                                      <p:cBhvr>
                                        <p:cTn id="64" dur="1000" fill="hold"/>
                                        <p:tgtEl>
                                          <p:spTgt spid="18">
                                            <p:txEl>
                                              <p:pRg st="5" end="5"/>
                                            </p:txEl>
                                          </p:spTgt>
                                        </p:tgtEl>
                                        <p:attrNameLst>
                                          <p:attrName>ppt_x</p:attrName>
                                        </p:attrNameLst>
                                      </p:cBhvr>
                                      <p:tavLst>
                                        <p:tav tm="0">
                                          <p:val>
                                            <p:strVal val="#ppt_x"/>
                                          </p:val>
                                        </p:tav>
                                        <p:tav tm="100000">
                                          <p:val>
                                            <p:strVal val="#ppt_x"/>
                                          </p:val>
                                        </p:tav>
                                      </p:tavLst>
                                    </p:anim>
                                    <p:anim calcmode="lin" valueType="num">
                                      <p:cBhvr>
                                        <p:cTn id="65" dur="1000" fill="hold"/>
                                        <p:tgtEl>
                                          <p:spTgt spid="18">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18">
                                            <p:txEl>
                                              <p:pRg st="6" end="6"/>
                                            </p:txEl>
                                          </p:spTgt>
                                        </p:tgtEl>
                                        <p:attrNameLst>
                                          <p:attrName>style.visibility</p:attrName>
                                        </p:attrNameLst>
                                      </p:cBhvr>
                                      <p:to>
                                        <p:strVal val="visible"/>
                                      </p:to>
                                    </p:set>
                                    <p:animEffect transition="in" filter="fade">
                                      <p:cBhvr>
                                        <p:cTn id="70" dur="1000"/>
                                        <p:tgtEl>
                                          <p:spTgt spid="18">
                                            <p:txEl>
                                              <p:pRg st="6" end="6"/>
                                            </p:txEl>
                                          </p:spTgt>
                                        </p:tgtEl>
                                      </p:cBhvr>
                                    </p:animEffect>
                                    <p:anim calcmode="lin" valueType="num">
                                      <p:cBhvr>
                                        <p:cTn id="71" dur="1000" fill="hold"/>
                                        <p:tgtEl>
                                          <p:spTgt spid="18">
                                            <p:txEl>
                                              <p:pRg st="6" end="6"/>
                                            </p:txEl>
                                          </p:spTgt>
                                        </p:tgtEl>
                                        <p:attrNameLst>
                                          <p:attrName>ppt_x</p:attrName>
                                        </p:attrNameLst>
                                      </p:cBhvr>
                                      <p:tavLst>
                                        <p:tav tm="0">
                                          <p:val>
                                            <p:strVal val="#ppt_x"/>
                                          </p:val>
                                        </p:tav>
                                        <p:tav tm="100000">
                                          <p:val>
                                            <p:strVal val="#ppt_x"/>
                                          </p:val>
                                        </p:tav>
                                      </p:tavLst>
                                    </p:anim>
                                    <p:anim calcmode="lin" valueType="num">
                                      <p:cBhvr>
                                        <p:cTn id="72" dur="1000" fill="hold"/>
                                        <p:tgtEl>
                                          <p:spTgt spid="18">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18">
                                            <p:txEl>
                                              <p:pRg st="7" end="7"/>
                                            </p:txEl>
                                          </p:spTgt>
                                        </p:tgtEl>
                                        <p:attrNameLst>
                                          <p:attrName>style.visibility</p:attrName>
                                        </p:attrNameLst>
                                      </p:cBhvr>
                                      <p:to>
                                        <p:strVal val="visible"/>
                                      </p:to>
                                    </p:set>
                                    <p:animEffect transition="in" filter="fade">
                                      <p:cBhvr>
                                        <p:cTn id="77" dur="1000"/>
                                        <p:tgtEl>
                                          <p:spTgt spid="18">
                                            <p:txEl>
                                              <p:pRg st="7" end="7"/>
                                            </p:txEl>
                                          </p:spTgt>
                                        </p:tgtEl>
                                      </p:cBhvr>
                                    </p:animEffect>
                                    <p:anim calcmode="lin" valueType="num">
                                      <p:cBhvr>
                                        <p:cTn id="78" dur="1000" fill="hold"/>
                                        <p:tgtEl>
                                          <p:spTgt spid="18">
                                            <p:txEl>
                                              <p:pRg st="7" end="7"/>
                                            </p:txEl>
                                          </p:spTgt>
                                        </p:tgtEl>
                                        <p:attrNameLst>
                                          <p:attrName>ppt_x</p:attrName>
                                        </p:attrNameLst>
                                      </p:cBhvr>
                                      <p:tavLst>
                                        <p:tav tm="0">
                                          <p:val>
                                            <p:strVal val="#ppt_x"/>
                                          </p:val>
                                        </p:tav>
                                        <p:tav tm="100000">
                                          <p:val>
                                            <p:strVal val="#ppt_x"/>
                                          </p:val>
                                        </p:tav>
                                      </p:tavLst>
                                    </p:anim>
                                    <p:anim calcmode="lin" valueType="num">
                                      <p:cBhvr>
                                        <p:cTn id="79" dur="1000" fill="hold"/>
                                        <p:tgtEl>
                                          <p:spTgt spid="18">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18">
                                            <p:txEl>
                                              <p:pRg st="8" end="8"/>
                                            </p:txEl>
                                          </p:spTgt>
                                        </p:tgtEl>
                                        <p:attrNameLst>
                                          <p:attrName>style.visibility</p:attrName>
                                        </p:attrNameLst>
                                      </p:cBhvr>
                                      <p:to>
                                        <p:strVal val="visible"/>
                                      </p:to>
                                    </p:set>
                                    <p:animEffect transition="in" filter="fade">
                                      <p:cBhvr>
                                        <p:cTn id="84" dur="1000"/>
                                        <p:tgtEl>
                                          <p:spTgt spid="18">
                                            <p:txEl>
                                              <p:pRg st="8" end="8"/>
                                            </p:txEl>
                                          </p:spTgt>
                                        </p:tgtEl>
                                      </p:cBhvr>
                                    </p:animEffect>
                                    <p:anim calcmode="lin" valueType="num">
                                      <p:cBhvr>
                                        <p:cTn id="85" dur="1000" fill="hold"/>
                                        <p:tgtEl>
                                          <p:spTgt spid="18">
                                            <p:txEl>
                                              <p:pRg st="8" end="8"/>
                                            </p:txEl>
                                          </p:spTgt>
                                        </p:tgtEl>
                                        <p:attrNameLst>
                                          <p:attrName>ppt_x</p:attrName>
                                        </p:attrNameLst>
                                      </p:cBhvr>
                                      <p:tavLst>
                                        <p:tav tm="0">
                                          <p:val>
                                            <p:strVal val="#ppt_x"/>
                                          </p:val>
                                        </p:tav>
                                        <p:tav tm="100000">
                                          <p:val>
                                            <p:strVal val="#ppt_x"/>
                                          </p:val>
                                        </p:tav>
                                      </p:tavLst>
                                    </p:anim>
                                    <p:anim calcmode="lin" valueType="num">
                                      <p:cBhvr>
                                        <p:cTn id="86" dur="1000" fill="hold"/>
                                        <p:tgtEl>
                                          <p:spTgt spid="18">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18">
                                            <p:txEl>
                                              <p:pRg st="9" end="9"/>
                                            </p:txEl>
                                          </p:spTgt>
                                        </p:tgtEl>
                                        <p:attrNameLst>
                                          <p:attrName>style.visibility</p:attrName>
                                        </p:attrNameLst>
                                      </p:cBhvr>
                                      <p:to>
                                        <p:strVal val="visible"/>
                                      </p:to>
                                    </p:set>
                                    <p:animEffect transition="in" filter="fade">
                                      <p:cBhvr>
                                        <p:cTn id="91" dur="1000"/>
                                        <p:tgtEl>
                                          <p:spTgt spid="18">
                                            <p:txEl>
                                              <p:pRg st="9" end="9"/>
                                            </p:txEl>
                                          </p:spTgt>
                                        </p:tgtEl>
                                      </p:cBhvr>
                                    </p:animEffect>
                                    <p:anim calcmode="lin" valueType="num">
                                      <p:cBhvr>
                                        <p:cTn id="92" dur="1000" fill="hold"/>
                                        <p:tgtEl>
                                          <p:spTgt spid="18">
                                            <p:txEl>
                                              <p:pRg st="9" end="9"/>
                                            </p:txEl>
                                          </p:spTgt>
                                        </p:tgtEl>
                                        <p:attrNameLst>
                                          <p:attrName>ppt_x</p:attrName>
                                        </p:attrNameLst>
                                      </p:cBhvr>
                                      <p:tavLst>
                                        <p:tav tm="0">
                                          <p:val>
                                            <p:strVal val="#ppt_x"/>
                                          </p:val>
                                        </p:tav>
                                        <p:tav tm="100000">
                                          <p:val>
                                            <p:strVal val="#ppt_x"/>
                                          </p:val>
                                        </p:tav>
                                      </p:tavLst>
                                    </p:anim>
                                    <p:anim calcmode="lin" valueType="num">
                                      <p:cBhvr>
                                        <p:cTn id="93" dur="1000" fill="hold"/>
                                        <p:tgtEl>
                                          <p:spTgt spid="18">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18">
                                            <p:txEl>
                                              <p:pRg st="10" end="10"/>
                                            </p:txEl>
                                          </p:spTgt>
                                        </p:tgtEl>
                                        <p:attrNameLst>
                                          <p:attrName>style.visibility</p:attrName>
                                        </p:attrNameLst>
                                      </p:cBhvr>
                                      <p:to>
                                        <p:strVal val="visible"/>
                                      </p:to>
                                    </p:set>
                                    <p:animEffect transition="in" filter="fade">
                                      <p:cBhvr>
                                        <p:cTn id="98" dur="1000"/>
                                        <p:tgtEl>
                                          <p:spTgt spid="18">
                                            <p:txEl>
                                              <p:pRg st="10" end="10"/>
                                            </p:txEl>
                                          </p:spTgt>
                                        </p:tgtEl>
                                      </p:cBhvr>
                                    </p:animEffect>
                                    <p:anim calcmode="lin" valueType="num">
                                      <p:cBhvr>
                                        <p:cTn id="99" dur="1000" fill="hold"/>
                                        <p:tgtEl>
                                          <p:spTgt spid="18">
                                            <p:txEl>
                                              <p:pRg st="10" end="10"/>
                                            </p:txEl>
                                          </p:spTgt>
                                        </p:tgtEl>
                                        <p:attrNameLst>
                                          <p:attrName>ppt_x</p:attrName>
                                        </p:attrNameLst>
                                      </p:cBhvr>
                                      <p:tavLst>
                                        <p:tav tm="0">
                                          <p:val>
                                            <p:strVal val="#ppt_x"/>
                                          </p:val>
                                        </p:tav>
                                        <p:tav tm="100000">
                                          <p:val>
                                            <p:strVal val="#ppt_x"/>
                                          </p:val>
                                        </p:tav>
                                      </p:tavLst>
                                    </p:anim>
                                    <p:anim calcmode="lin" valueType="num">
                                      <p:cBhvr>
                                        <p:cTn id="100" dur="1000" fill="hold"/>
                                        <p:tgtEl>
                                          <p:spTgt spid="18">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2" presetClass="entr" presetSubtype="0" fill="hold" grpId="0" nodeType="clickEffect">
                                  <p:stCondLst>
                                    <p:cond delay="0"/>
                                  </p:stCondLst>
                                  <p:childTnLst>
                                    <p:set>
                                      <p:cBhvr>
                                        <p:cTn id="104" dur="1" fill="hold">
                                          <p:stCondLst>
                                            <p:cond delay="0"/>
                                          </p:stCondLst>
                                        </p:cTn>
                                        <p:tgtEl>
                                          <p:spTgt spid="18">
                                            <p:txEl>
                                              <p:pRg st="11" end="11"/>
                                            </p:txEl>
                                          </p:spTgt>
                                        </p:tgtEl>
                                        <p:attrNameLst>
                                          <p:attrName>style.visibility</p:attrName>
                                        </p:attrNameLst>
                                      </p:cBhvr>
                                      <p:to>
                                        <p:strVal val="visible"/>
                                      </p:to>
                                    </p:set>
                                    <p:animEffect transition="in" filter="fade">
                                      <p:cBhvr>
                                        <p:cTn id="105" dur="1000"/>
                                        <p:tgtEl>
                                          <p:spTgt spid="18">
                                            <p:txEl>
                                              <p:pRg st="11" end="11"/>
                                            </p:txEl>
                                          </p:spTgt>
                                        </p:tgtEl>
                                      </p:cBhvr>
                                    </p:animEffect>
                                    <p:anim calcmode="lin" valueType="num">
                                      <p:cBhvr>
                                        <p:cTn id="106" dur="1000" fill="hold"/>
                                        <p:tgtEl>
                                          <p:spTgt spid="18">
                                            <p:txEl>
                                              <p:pRg st="11" end="11"/>
                                            </p:txEl>
                                          </p:spTgt>
                                        </p:tgtEl>
                                        <p:attrNameLst>
                                          <p:attrName>ppt_x</p:attrName>
                                        </p:attrNameLst>
                                      </p:cBhvr>
                                      <p:tavLst>
                                        <p:tav tm="0">
                                          <p:val>
                                            <p:strVal val="#ppt_x"/>
                                          </p:val>
                                        </p:tav>
                                        <p:tav tm="100000">
                                          <p:val>
                                            <p:strVal val="#ppt_x"/>
                                          </p:val>
                                        </p:tav>
                                      </p:tavLst>
                                    </p:anim>
                                    <p:anim calcmode="lin" valueType="num">
                                      <p:cBhvr>
                                        <p:cTn id="107" dur="1000" fill="hold"/>
                                        <p:tgtEl>
                                          <p:spTgt spid="18">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42" presetClass="entr" presetSubtype="0" fill="hold" grpId="0" nodeType="clickEffect">
                                  <p:stCondLst>
                                    <p:cond delay="0"/>
                                  </p:stCondLst>
                                  <p:childTnLst>
                                    <p:set>
                                      <p:cBhvr>
                                        <p:cTn id="111" dur="1" fill="hold">
                                          <p:stCondLst>
                                            <p:cond delay="0"/>
                                          </p:stCondLst>
                                        </p:cTn>
                                        <p:tgtEl>
                                          <p:spTgt spid="18">
                                            <p:txEl>
                                              <p:pRg st="12" end="12"/>
                                            </p:txEl>
                                          </p:spTgt>
                                        </p:tgtEl>
                                        <p:attrNameLst>
                                          <p:attrName>style.visibility</p:attrName>
                                        </p:attrNameLst>
                                      </p:cBhvr>
                                      <p:to>
                                        <p:strVal val="visible"/>
                                      </p:to>
                                    </p:set>
                                    <p:animEffect transition="in" filter="fade">
                                      <p:cBhvr>
                                        <p:cTn id="112" dur="1000"/>
                                        <p:tgtEl>
                                          <p:spTgt spid="18">
                                            <p:txEl>
                                              <p:pRg st="12" end="12"/>
                                            </p:txEl>
                                          </p:spTgt>
                                        </p:tgtEl>
                                      </p:cBhvr>
                                    </p:animEffect>
                                    <p:anim calcmode="lin" valueType="num">
                                      <p:cBhvr>
                                        <p:cTn id="113" dur="1000" fill="hold"/>
                                        <p:tgtEl>
                                          <p:spTgt spid="18">
                                            <p:txEl>
                                              <p:pRg st="12" end="12"/>
                                            </p:txEl>
                                          </p:spTgt>
                                        </p:tgtEl>
                                        <p:attrNameLst>
                                          <p:attrName>ppt_x</p:attrName>
                                        </p:attrNameLst>
                                      </p:cBhvr>
                                      <p:tavLst>
                                        <p:tav tm="0">
                                          <p:val>
                                            <p:strVal val="#ppt_x"/>
                                          </p:val>
                                        </p:tav>
                                        <p:tav tm="100000">
                                          <p:val>
                                            <p:strVal val="#ppt_x"/>
                                          </p:val>
                                        </p:tav>
                                      </p:tavLst>
                                    </p:anim>
                                    <p:anim calcmode="lin" valueType="num">
                                      <p:cBhvr>
                                        <p:cTn id="114" dur="1000" fill="hold"/>
                                        <p:tgtEl>
                                          <p:spTgt spid="18">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42" presetClass="entr" presetSubtype="0" fill="hold" grpId="0" nodeType="clickEffect">
                                  <p:stCondLst>
                                    <p:cond delay="0"/>
                                  </p:stCondLst>
                                  <p:childTnLst>
                                    <p:set>
                                      <p:cBhvr>
                                        <p:cTn id="118" dur="1" fill="hold">
                                          <p:stCondLst>
                                            <p:cond delay="0"/>
                                          </p:stCondLst>
                                        </p:cTn>
                                        <p:tgtEl>
                                          <p:spTgt spid="18">
                                            <p:txEl>
                                              <p:pRg st="13" end="13"/>
                                            </p:txEl>
                                          </p:spTgt>
                                        </p:tgtEl>
                                        <p:attrNameLst>
                                          <p:attrName>style.visibility</p:attrName>
                                        </p:attrNameLst>
                                      </p:cBhvr>
                                      <p:to>
                                        <p:strVal val="visible"/>
                                      </p:to>
                                    </p:set>
                                    <p:animEffect transition="in" filter="fade">
                                      <p:cBhvr>
                                        <p:cTn id="119" dur="1000"/>
                                        <p:tgtEl>
                                          <p:spTgt spid="18">
                                            <p:txEl>
                                              <p:pRg st="13" end="13"/>
                                            </p:txEl>
                                          </p:spTgt>
                                        </p:tgtEl>
                                      </p:cBhvr>
                                    </p:animEffect>
                                    <p:anim calcmode="lin" valueType="num">
                                      <p:cBhvr>
                                        <p:cTn id="120" dur="1000" fill="hold"/>
                                        <p:tgtEl>
                                          <p:spTgt spid="18">
                                            <p:txEl>
                                              <p:pRg st="13" end="13"/>
                                            </p:txEl>
                                          </p:spTgt>
                                        </p:tgtEl>
                                        <p:attrNameLst>
                                          <p:attrName>ppt_x</p:attrName>
                                        </p:attrNameLst>
                                      </p:cBhvr>
                                      <p:tavLst>
                                        <p:tav tm="0">
                                          <p:val>
                                            <p:strVal val="#ppt_x"/>
                                          </p:val>
                                        </p:tav>
                                        <p:tav tm="100000">
                                          <p:val>
                                            <p:strVal val="#ppt_x"/>
                                          </p:val>
                                        </p:tav>
                                      </p:tavLst>
                                    </p:anim>
                                    <p:anim calcmode="lin" valueType="num">
                                      <p:cBhvr>
                                        <p:cTn id="121" dur="1000" fill="hold"/>
                                        <p:tgtEl>
                                          <p:spTgt spid="18">
                                            <p:txEl>
                                              <p:pRg st="13" end="1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8"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38412" y="2894850"/>
            <a:ext cx="3514725" cy="838200"/>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83874" y="2952000"/>
            <a:ext cx="523875" cy="781050"/>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19761" y="2898000"/>
            <a:ext cx="171450" cy="171450"/>
          </a:xfrm>
          <a:prstGeom prst="rect">
            <a:avLst/>
          </a:prstGeom>
        </p:spPr>
      </p:pic>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438000" y="3829050"/>
            <a:ext cx="3486150" cy="276225"/>
          </a:xfrm>
          <a:prstGeom prst="rect">
            <a:avLst/>
          </a:prstGeom>
        </p:spPr>
      </p:pic>
      <p:pic>
        <p:nvPicPr>
          <p:cNvPr id="10" name="Picture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538000" y="3373200"/>
            <a:ext cx="381000" cy="381000"/>
          </a:xfrm>
          <a:prstGeom prst="rect">
            <a:avLst/>
          </a:prstGeom>
        </p:spPr>
      </p:pic>
      <p:pic>
        <p:nvPicPr>
          <p:cNvPr id="11" name="Picture 10"/>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304000" y="3142800"/>
            <a:ext cx="323850" cy="295275"/>
          </a:xfrm>
          <a:prstGeom prst="rect">
            <a:avLst/>
          </a:prstGeom>
        </p:spPr>
      </p:pic>
      <p:pic>
        <p:nvPicPr>
          <p:cNvPr id="12" name="Picture 1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829600" y="3168000"/>
            <a:ext cx="323850" cy="304800"/>
          </a:xfrm>
          <a:prstGeom prst="rect">
            <a:avLst/>
          </a:prstGeom>
        </p:spPr>
      </p:pic>
      <p:pic>
        <p:nvPicPr>
          <p:cNvPr id="13" name="Picture 12"/>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565188" y="2983725"/>
            <a:ext cx="314325" cy="219075"/>
          </a:xfrm>
          <a:prstGeom prst="rect">
            <a:avLst/>
          </a:prstGeom>
        </p:spPr>
      </p:pic>
      <p:pic>
        <p:nvPicPr>
          <p:cNvPr id="14" name="Picture 13"/>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190750" y="3031350"/>
            <a:ext cx="219075" cy="209550"/>
          </a:xfrm>
          <a:prstGeom prst="rect">
            <a:avLst/>
          </a:prstGeom>
        </p:spPr>
      </p:pic>
      <p:pic>
        <p:nvPicPr>
          <p:cNvPr id="15" name="Picture 14"/>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3049200" y="3060000"/>
            <a:ext cx="219075" cy="209550"/>
          </a:xfrm>
          <a:prstGeom prst="rect">
            <a:avLst/>
          </a:prstGeom>
        </p:spPr>
      </p:pic>
      <p:pic>
        <p:nvPicPr>
          <p:cNvPr id="16" name="Picture 15"/>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2390400" y="2916000"/>
            <a:ext cx="238125" cy="133350"/>
          </a:xfrm>
          <a:prstGeom prst="rect">
            <a:avLst/>
          </a:prstGeom>
        </p:spPr>
      </p:pic>
      <p:pic>
        <p:nvPicPr>
          <p:cNvPr id="17" name="Picture 16"/>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22400" y="2923200"/>
            <a:ext cx="247650" cy="123825"/>
          </a:xfrm>
          <a:prstGeom prst="rect">
            <a:avLst/>
          </a:prstGeom>
        </p:spPr>
      </p:pic>
      <p:pic>
        <p:nvPicPr>
          <p:cNvPr id="18" name="Picture 17"/>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2639789" y="2880000"/>
            <a:ext cx="200025" cy="57150"/>
          </a:xfrm>
          <a:prstGeom prst="rect">
            <a:avLst/>
          </a:prstGeom>
        </p:spPr>
      </p:pic>
      <p:sp>
        <p:nvSpPr>
          <p:cNvPr id="2" name="TextBox 1"/>
          <p:cNvSpPr txBox="1"/>
          <p:nvPr/>
        </p:nvSpPr>
        <p:spPr>
          <a:xfrm>
            <a:off x="3156420" y="5229200"/>
            <a:ext cx="2831160" cy="523220"/>
          </a:xfrm>
          <a:prstGeom prst="rect">
            <a:avLst/>
          </a:prstGeom>
          <a:noFill/>
        </p:spPr>
        <p:txBody>
          <a:bodyPr wrap="none" rtlCol="0">
            <a:spAutoFit/>
          </a:bodyPr>
          <a:lstStyle/>
          <a:p>
            <a:r>
              <a:rPr lang="tr-TR" sz="2800" b="1" dirty="0" smtClean="0">
                <a:solidFill>
                  <a:srgbClr val="487F9E"/>
                </a:solidFill>
              </a:rPr>
              <a:t>TEŞEKKÜR EDERİZ</a:t>
            </a:r>
            <a:endParaRPr lang="tr-TR" sz="2800" b="1" dirty="0">
              <a:solidFill>
                <a:srgbClr val="487F9E"/>
              </a:solidFill>
            </a:endParaRPr>
          </a:p>
        </p:txBody>
      </p:sp>
    </p:spTree>
    <p:extLst>
      <p:ext uri="{BB962C8B-B14F-4D97-AF65-F5344CB8AC3E}">
        <p14:creationId xmlns:p14="http://schemas.microsoft.com/office/powerpoint/2010/main" val="177640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1250"/>
                                        <p:tgtEl>
                                          <p:spTgt spid="11"/>
                                        </p:tgtEl>
                                      </p:cBhvr>
                                    </p:animEffect>
                                    <p:anim calcmode="lin" valueType="num">
                                      <p:cBhvr>
                                        <p:cTn id="13" dur="1250" fill="hold"/>
                                        <p:tgtEl>
                                          <p:spTgt spid="11"/>
                                        </p:tgtEl>
                                        <p:attrNameLst>
                                          <p:attrName>ppt_x</p:attrName>
                                        </p:attrNameLst>
                                      </p:cBhvr>
                                      <p:tavLst>
                                        <p:tav tm="0">
                                          <p:val>
                                            <p:strVal val="#ppt_x"/>
                                          </p:val>
                                        </p:tav>
                                        <p:tav tm="100000">
                                          <p:val>
                                            <p:strVal val="#ppt_x"/>
                                          </p:val>
                                        </p:tav>
                                      </p:tavLst>
                                    </p:anim>
                                    <p:anim calcmode="lin" valueType="num">
                                      <p:cBhvr>
                                        <p:cTn id="14" dur="1250" fill="hold"/>
                                        <p:tgtEl>
                                          <p:spTgt spid="11"/>
                                        </p:tgtEl>
                                        <p:attrNameLst>
                                          <p:attrName>ppt_y</p:attrName>
                                        </p:attrNameLst>
                                      </p:cBhvr>
                                      <p:tavLst>
                                        <p:tav tm="0">
                                          <p:val>
                                            <p:strVal val="#ppt_y-.1"/>
                                          </p:val>
                                        </p:tav>
                                        <p:tav tm="100000">
                                          <p:val>
                                            <p:strVal val="#ppt_y"/>
                                          </p:val>
                                        </p:tav>
                                      </p:tavLst>
                                    </p:anim>
                                  </p:childTnLst>
                                </p:cTn>
                              </p:par>
                              <p:par>
                                <p:cTn id="15" presetID="47" presetClass="entr" presetSubtype="0" fill="hold" nodeType="with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1250"/>
                                        <p:tgtEl>
                                          <p:spTgt spid="12"/>
                                        </p:tgtEl>
                                      </p:cBhvr>
                                    </p:animEffect>
                                    <p:anim calcmode="lin" valueType="num">
                                      <p:cBhvr>
                                        <p:cTn id="18" dur="1250" fill="hold"/>
                                        <p:tgtEl>
                                          <p:spTgt spid="12"/>
                                        </p:tgtEl>
                                        <p:attrNameLst>
                                          <p:attrName>ppt_x</p:attrName>
                                        </p:attrNameLst>
                                      </p:cBhvr>
                                      <p:tavLst>
                                        <p:tav tm="0">
                                          <p:val>
                                            <p:strVal val="#ppt_x"/>
                                          </p:val>
                                        </p:tav>
                                        <p:tav tm="100000">
                                          <p:val>
                                            <p:strVal val="#ppt_x"/>
                                          </p:val>
                                        </p:tav>
                                      </p:tavLst>
                                    </p:anim>
                                    <p:anim calcmode="lin" valueType="num">
                                      <p:cBhvr>
                                        <p:cTn id="19" dur="1250" fill="hold"/>
                                        <p:tgtEl>
                                          <p:spTgt spid="12"/>
                                        </p:tgtEl>
                                        <p:attrNameLst>
                                          <p:attrName>ppt_y</p:attrName>
                                        </p:attrNameLst>
                                      </p:cBhvr>
                                      <p:tavLst>
                                        <p:tav tm="0">
                                          <p:val>
                                            <p:strVal val="#ppt_y-.1"/>
                                          </p:val>
                                        </p:tav>
                                        <p:tav tm="100000">
                                          <p:val>
                                            <p:strVal val="#ppt_y"/>
                                          </p:val>
                                        </p:tav>
                                      </p:tavLst>
                                    </p:anim>
                                  </p:childTnLst>
                                </p:cTn>
                              </p:par>
                              <p:par>
                                <p:cTn id="20" presetID="47" presetClass="entr" presetSubtype="0" fill="hold" nodeType="with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1500"/>
                                        <p:tgtEl>
                                          <p:spTgt spid="13"/>
                                        </p:tgtEl>
                                      </p:cBhvr>
                                    </p:animEffect>
                                    <p:anim calcmode="lin" valueType="num">
                                      <p:cBhvr>
                                        <p:cTn id="23" dur="1500" fill="hold"/>
                                        <p:tgtEl>
                                          <p:spTgt spid="13"/>
                                        </p:tgtEl>
                                        <p:attrNameLst>
                                          <p:attrName>ppt_x</p:attrName>
                                        </p:attrNameLst>
                                      </p:cBhvr>
                                      <p:tavLst>
                                        <p:tav tm="0">
                                          <p:val>
                                            <p:strVal val="#ppt_x"/>
                                          </p:val>
                                        </p:tav>
                                        <p:tav tm="100000">
                                          <p:val>
                                            <p:strVal val="#ppt_x"/>
                                          </p:val>
                                        </p:tav>
                                      </p:tavLst>
                                    </p:anim>
                                    <p:anim calcmode="lin" valueType="num">
                                      <p:cBhvr>
                                        <p:cTn id="24" dur="1500" fill="hold"/>
                                        <p:tgtEl>
                                          <p:spTgt spid="13"/>
                                        </p:tgtEl>
                                        <p:attrNameLst>
                                          <p:attrName>ppt_y</p:attrName>
                                        </p:attrNameLst>
                                      </p:cBhvr>
                                      <p:tavLst>
                                        <p:tav tm="0">
                                          <p:val>
                                            <p:strVal val="#ppt_y-.1"/>
                                          </p:val>
                                        </p:tav>
                                        <p:tav tm="100000">
                                          <p:val>
                                            <p:strVal val="#ppt_y"/>
                                          </p:val>
                                        </p:tav>
                                      </p:tavLst>
                                    </p:anim>
                                  </p:childTnLst>
                                </p:cTn>
                              </p:par>
                              <p:par>
                                <p:cTn id="25" presetID="47" presetClass="entr" presetSubtype="0" fill="hold" nodeType="with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1250"/>
                                        <p:tgtEl>
                                          <p:spTgt spid="14"/>
                                        </p:tgtEl>
                                      </p:cBhvr>
                                    </p:animEffect>
                                    <p:anim calcmode="lin" valueType="num">
                                      <p:cBhvr>
                                        <p:cTn id="28" dur="1250" fill="hold"/>
                                        <p:tgtEl>
                                          <p:spTgt spid="14"/>
                                        </p:tgtEl>
                                        <p:attrNameLst>
                                          <p:attrName>ppt_x</p:attrName>
                                        </p:attrNameLst>
                                      </p:cBhvr>
                                      <p:tavLst>
                                        <p:tav tm="0">
                                          <p:val>
                                            <p:strVal val="#ppt_x"/>
                                          </p:val>
                                        </p:tav>
                                        <p:tav tm="100000">
                                          <p:val>
                                            <p:strVal val="#ppt_x"/>
                                          </p:val>
                                        </p:tav>
                                      </p:tavLst>
                                    </p:anim>
                                    <p:anim calcmode="lin" valueType="num">
                                      <p:cBhvr>
                                        <p:cTn id="29" dur="1250" fill="hold"/>
                                        <p:tgtEl>
                                          <p:spTgt spid="14"/>
                                        </p:tgtEl>
                                        <p:attrNameLst>
                                          <p:attrName>ppt_y</p:attrName>
                                        </p:attrNameLst>
                                      </p:cBhvr>
                                      <p:tavLst>
                                        <p:tav tm="0">
                                          <p:val>
                                            <p:strVal val="#ppt_y-.1"/>
                                          </p:val>
                                        </p:tav>
                                        <p:tav tm="100000">
                                          <p:val>
                                            <p:strVal val="#ppt_y"/>
                                          </p:val>
                                        </p:tav>
                                      </p:tavLst>
                                    </p:anim>
                                  </p:childTnLst>
                                </p:cTn>
                              </p:par>
                              <p:par>
                                <p:cTn id="30" presetID="47" presetClass="entr" presetSubtype="0" fill="hold" nodeType="with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1250"/>
                                        <p:tgtEl>
                                          <p:spTgt spid="15"/>
                                        </p:tgtEl>
                                      </p:cBhvr>
                                    </p:animEffect>
                                    <p:anim calcmode="lin" valueType="num">
                                      <p:cBhvr>
                                        <p:cTn id="33" dur="1250" fill="hold"/>
                                        <p:tgtEl>
                                          <p:spTgt spid="15"/>
                                        </p:tgtEl>
                                        <p:attrNameLst>
                                          <p:attrName>ppt_x</p:attrName>
                                        </p:attrNameLst>
                                      </p:cBhvr>
                                      <p:tavLst>
                                        <p:tav tm="0">
                                          <p:val>
                                            <p:strVal val="#ppt_x"/>
                                          </p:val>
                                        </p:tav>
                                        <p:tav tm="100000">
                                          <p:val>
                                            <p:strVal val="#ppt_x"/>
                                          </p:val>
                                        </p:tav>
                                      </p:tavLst>
                                    </p:anim>
                                    <p:anim calcmode="lin" valueType="num">
                                      <p:cBhvr>
                                        <p:cTn id="34" dur="1250" fill="hold"/>
                                        <p:tgtEl>
                                          <p:spTgt spid="15"/>
                                        </p:tgtEl>
                                        <p:attrNameLst>
                                          <p:attrName>ppt_y</p:attrName>
                                        </p:attrNameLst>
                                      </p:cBhvr>
                                      <p:tavLst>
                                        <p:tav tm="0">
                                          <p:val>
                                            <p:strVal val="#ppt_y-.1"/>
                                          </p:val>
                                        </p:tav>
                                        <p:tav tm="100000">
                                          <p:val>
                                            <p:strVal val="#ppt_y"/>
                                          </p:val>
                                        </p:tav>
                                      </p:tavLst>
                                    </p:anim>
                                  </p:childTnLst>
                                </p:cTn>
                              </p:par>
                              <p:par>
                                <p:cTn id="35" presetID="47" presetClass="entr" presetSubtype="0" fill="hold" nodeType="with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1750"/>
                                        <p:tgtEl>
                                          <p:spTgt spid="16"/>
                                        </p:tgtEl>
                                      </p:cBhvr>
                                    </p:animEffect>
                                    <p:anim calcmode="lin" valueType="num">
                                      <p:cBhvr>
                                        <p:cTn id="38" dur="1750" fill="hold"/>
                                        <p:tgtEl>
                                          <p:spTgt spid="16"/>
                                        </p:tgtEl>
                                        <p:attrNameLst>
                                          <p:attrName>ppt_x</p:attrName>
                                        </p:attrNameLst>
                                      </p:cBhvr>
                                      <p:tavLst>
                                        <p:tav tm="0">
                                          <p:val>
                                            <p:strVal val="#ppt_x"/>
                                          </p:val>
                                        </p:tav>
                                        <p:tav tm="100000">
                                          <p:val>
                                            <p:strVal val="#ppt_x"/>
                                          </p:val>
                                        </p:tav>
                                      </p:tavLst>
                                    </p:anim>
                                    <p:anim calcmode="lin" valueType="num">
                                      <p:cBhvr>
                                        <p:cTn id="39" dur="1750" fill="hold"/>
                                        <p:tgtEl>
                                          <p:spTgt spid="16"/>
                                        </p:tgtEl>
                                        <p:attrNameLst>
                                          <p:attrName>ppt_y</p:attrName>
                                        </p:attrNameLst>
                                      </p:cBhvr>
                                      <p:tavLst>
                                        <p:tav tm="0">
                                          <p:val>
                                            <p:strVal val="#ppt_y-.1"/>
                                          </p:val>
                                        </p:tav>
                                        <p:tav tm="100000">
                                          <p:val>
                                            <p:strVal val="#ppt_y"/>
                                          </p:val>
                                        </p:tav>
                                      </p:tavLst>
                                    </p:anim>
                                  </p:childTnLst>
                                </p:cTn>
                              </p:par>
                              <p:par>
                                <p:cTn id="40" presetID="47" presetClass="entr" presetSubtype="0" fill="hold" nodeType="with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fade">
                                      <p:cBhvr>
                                        <p:cTn id="42" dur="1750"/>
                                        <p:tgtEl>
                                          <p:spTgt spid="17"/>
                                        </p:tgtEl>
                                      </p:cBhvr>
                                    </p:animEffect>
                                    <p:anim calcmode="lin" valueType="num">
                                      <p:cBhvr>
                                        <p:cTn id="43" dur="1750" fill="hold"/>
                                        <p:tgtEl>
                                          <p:spTgt spid="17"/>
                                        </p:tgtEl>
                                        <p:attrNameLst>
                                          <p:attrName>ppt_x</p:attrName>
                                        </p:attrNameLst>
                                      </p:cBhvr>
                                      <p:tavLst>
                                        <p:tav tm="0">
                                          <p:val>
                                            <p:strVal val="#ppt_x"/>
                                          </p:val>
                                        </p:tav>
                                        <p:tav tm="100000">
                                          <p:val>
                                            <p:strVal val="#ppt_x"/>
                                          </p:val>
                                        </p:tav>
                                      </p:tavLst>
                                    </p:anim>
                                    <p:anim calcmode="lin" valueType="num">
                                      <p:cBhvr>
                                        <p:cTn id="44" dur="1750" fill="hold"/>
                                        <p:tgtEl>
                                          <p:spTgt spid="17"/>
                                        </p:tgtEl>
                                        <p:attrNameLst>
                                          <p:attrName>ppt_y</p:attrName>
                                        </p:attrNameLst>
                                      </p:cBhvr>
                                      <p:tavLst>
                                        <p:tav tm="0">
                                          <p:val>
                                            <p:strVal val="#ppt_y-.1"/>
                                          </p:val>
                                        </p:tav>
                                        <p:tav tm="100000">
                                          <p:val>
                                            <p:strVal val="#ppt_y"/>
                                          </p:val>
                                        </p:tav>
                                      </p:tavLst>
                                    </p:anim>
                                  </p:childTnLst>
                                </p:cTn>
                              </p:par>
                              <p:par>
                                <p:cTn id="45" presetID="47" presetClass="entr" presetSubtype="0" fill="hold" nodeType="with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fade">
                                      <p:cBhvr>
                                        <p:cTn id="47" dur="2000"/>
                                        <p:tgtEl>
                                          <p:spTgt spid="18"/>
                                        </p:tgtEl>
                                      </p:cBhvr>
                                    </p:animEffect>
                                    <p:anim calcmode="lin" valueType="num">
                                      <p:cBhvr>
                                        <p:cTn id="48" dur="2000" fill="hold"/>
                                        <p:tgtEl>
                                          <p:spTgt spid="18"/>
                                        </p:tgtEl>
                                        <p:attrNameLst>
                                          <p:attrName>ppt_x</p:attrName>
                                        </p:attrNameLst>
                                      </p:cBhvr>
                                      <p:tavLst>
                                        <p:tav tm="0">
                                          <p:val>
                                            <p:strVal val="#ppt_x"/>
                                          </p:val>
                                        </p:tav>
                                        <p:tav tm="100000">
                                          <p:val>
                                            <p:strVal val="#ppt_x"/>
                                          </p:val>
                                        </p:tav>
                                      </p:tavLst>
                                    </p:anim>
                                    <p:anim calcmode="lin" valueType="num">
                                      <p:cBhvr>
                                        <p:cTn id="49" dur="2000" fill="hold"/>
                                        <p:tgtEl>
                                          <p:spTgt spid="18"/>
                                        </p:tgtEl>
                                        <p:attrNameLst>
                                          <p:attrName>ppt_y</p:attrName>
                                        </p:attrNameLst>
                                      </p:cBhvr>
                                      <p:tavLst>
                                        <p:tav tm="0">
                                          <p:val>
                                            <p:strVal val="#ppt_y-.1"/>
                                          </p:val>
                                        </p:tav>
                                        <p:tav tm="100000">
                                          <p:val>
                                            <p:strVal val="#ppt_y"/>
                                          </p:val>
                                        </p:tav>
                                      </p:tavLst>
                                    </p:anim>
                                  </p:childTnLst>
                                </p:cTn>
                              </p:par>
                              <p:par>
                                <p:cTn id="50" presetID="10" presetClass="entr" presetSubtype="0" fill="hold" nodeType="withEffect">
                                  <p:stCondLst>
                                    <p:cond delay="1400"/>
                                  </p:stCondLst>
                                  <p:childTnLst>
                                    <p:set>
                                      <p:cBhvr>
                                        <p:cTn id="51" dur="1" fill="hold">
                                          <p:stCondLst>
                                            <p:cond delay="0"/>
                                          </p:stCondLst>
                                        </p:cTn>
                                        <p:tgtEl>
                                          <p:spTgt spid="8"/>
                                        </p:tgtEl>
                                        <p:attrNameLst>
                                          <p:attrName>style.visibility</p:attrName>
                                        </p:attrNameLst>
                                      </p:cBhvr>
                                      <p:to>
                                        <p:strVal val="visible"/>
                                      </p:to>
                                    </p:set>
                                    <p:animEffect transition="in" filter="fade">
                                      <p:cBhvr>
                                        <p:cTn id="52" dur="1800"/>
                                        <p:tgtEl>
                                          <p:spTgt spid="8"/>
                                        </p:tgtEl>
                                      </p:cBhvr>
                                    </p:animEffect>
                                  </p:childTnLst>
                                </p:cTn>
                              </p:par>
                              <p:par>
                                <p:cTn id="53" presetID="47" presetClass="entr" presetSubtype="0" fill="hold" nodeType="withEffect">
                                  <p:stCondLst>
                                    <p:cond delay="1700"/>
                                  </p:stCondLst>
                                  <p:childTnLst>
                                    <p:set>
                                      <p:cBhvr>
                                        <p:cTn id="54" dur="1" fill="hold">
                                          <p:stCondLst>
                                            <p:cond delay="0"/>
                                          </p:stCondLst>
                                        </p:cTn>
                                        <p:tgtEl>
                                          <p:spTgt spid="7"/>
                                        </p:tgtEl>
                                        <p:attrNameLst>
                                          <p:attrName>style.visibility</p:attrName>
                                        </p:attrNameLst>
                                      </p:cBhvr>
                                      <p:to>
                                        <p:strVal val="visible"/>
                                      </p:to>
                                    </p:set>
                                    <p:animEffect transition="in" filter="fade">
                                      <p:cBhvr>
                                        <p:cTn id="55" dur="1000"/>
                                        <p:tgtEl>
                                          <p:spTgt spid="7"/>
                                        </p:tgtEl>
                                      </p:cBhvr>
                                    </p:animEffect>
                                    <p:anim calcmode="lin" valueType="num">
                                      <p:cBhvr>
                                        <p:cTn id="56" dur="1000" fill="hold"/>
                                        <p:tgtEl>
                                          <p:spTgt spid="7"/>
                                        </p:tgtEl>
                                        <p:attrNameLst>
                                          <p:attrName>ppt_x</p:attrName>
                                        </p:attrNameLst>
                                      </p:cBhvr>
                                      <p:tavLst>
                                        <p:tav tm="0">
                                          <p:val>
                                            <p:strVal val="#ppt_x"/>
                                          </p:val>
                                        </p:tav>
                                        <p:tav tm="100000">
                                          <p:val>
                                            <p:strVal val="#ppt_x"/>
                                          </p:val>
                                        </p:tav>
                                      </p:tavLst>
                                    </p:anim>
                                    <p:anim calcmode="lin" valueType="num">
                                      <p:cBhvr>
                                        <p:cTn id="57" dur="1000" fill="hold"/>
                                        <p:tgtEl>
                                          <p:spTgt spid="7"/>
                                        </p:tgtEl>
                                        <p:attrNameLst>
                                          <p:attrName>ppt_y</p:attrName>
                                        </p:attrNameLst>
                                      </p:cBhvr>
                                      <p:tavLst>
                                        <p:tav tm="0">
                                          <p:val>
                                            <p:strVal val="#ppt_y-.1"/>
                                          </p:val>
                                        </p:tav>
                                        <p:tav tm="100000">
                                          <p:val>
                                            <p:strVal val="#ppt_y"/>
                                          </p:val>
                                        </p:tav>
                                      </p:tavLst>
                                    </p:anim>
                                  </p:childTnLst>
                                </p:cTn>
                              </p:par>
                              <p:par>
                                <p:cTn id="58" presetID="42" presetClass="entr" presetSubtype="0" fill="hold" nodeType="withEffect">
                                  <p:stCondLst>
                                    <p:cond delay="1900"/>
                                  </p:stCondLst>
                                  <p:childTnLst>
                                    <p:set>
                                      <p:cBhvr>
                                        <p:cTn id="59" dur="1" fill="hold">
                                          <p:stCondLst>
                                            <p:cond delay="0"/>
                                          </p:stCondLst>
                                        </p:cTn>
                                        <p:tgtEl>
                                          <p:spTgt spid="6"/>
                                        </p:tgtEl>
                                        <p:attrNameLst>
                                          <p:attrName>style.visibility</p:attrName>
                                        </p:attrNameLst>
                                      </p:cBhvr>
                                      <p:to>
                                        <p:strVal val="visible"/>
                                      </p:to>
                                    </p:set>
                                    <p:animEffect transition="in" filter="fade">
                                      <p:cBhvr>
                                        <p:cTn id="60" dur="1000"/>
                                        <p:tgtEl>
                                          <p:spTgt spid="6"/>
                                        </p:tgtEl>
                                      </p:cBhvr>
                                    </p:animEffect>
                                    <p:anim calcmode="lin" valueType="num">
                                      <p:cBhvr>
                                        <p:cTn id="61" dur="1000" fill="hold"/>
                                        <p:tgtEl>
                                          <p:spTgt spid="6"/>
                                        </p:tgtEl>
                                        <p:attrNameLst>
                                          <p:attrName>ppt_x</p:attrName>
                                        </p:attrNameLst>
                                      </p:cBhvr>
                                      <p:tavLst>
                                        <p:tav tm="0">
                                          <p:val>
                                            <p:strVal val="#ppt_x"/>
                                          </p:val>
                                        </p:tav>
                                        <p:tav tm="100000">
                                          <p:val>
                                            <p:strVal val="#ppt_x"/>
                                          </p:val>
                                        </p:tav>
                                      </p:tavLst>
                                    </p:anim>
                                    <p:anim calcmode="lin" valueType="num">
                                      <p:cBhvr>
                                        <p:cTn id="62" dur="1000" fill="hold"/>
                                        <p:tgtEl>
                                          <p:spTgt spid="6"/>
                                        </p:tgtEl>
                                        <p:attrNameLst>
                                          <p:attrName>ppt_y</p:attrName>
                                        </p:attrNameLst>
                                      </p:cBhvr>
                                      <p:tavLst>
                                        <p:tav tm="0">
                                          <p:val>
                                            <p:strVal val="#ppt_y+.1"/>
                                          </p:val>
                                        </p:tav>
                                        <p:tav tm="100000">
                                          <p:val>
                                            <p:strVal val="#ppt_y"/>
                                          </p:val>
                                        </p:tav>
                                      </p:tavLst>
                                    </p:anim>
                                  </p:childTnLst>
                                </p:cTn>
                              </p:par>
                              <p:par>
                                <p:cTn id="63" presetID="22" presetClass="entr" presetSubtype="4" fill="hold" nodeType="withEffect">
                                  <p:stCondLst>
                                    <p:cond delay="1900"/>
                                  </p:stCondLst>
                                  <p:childTnLst>
                                    <p:set>
                                      <p:cBhvr>
                                        <p:cTn id="64" dur="1" fill="hold">
                                          <p:stCondLst>
                                            <p:cond delay="0"/>
                                          </p:stCondLst>
                                        </p:cTn>
                                        <p:tgtEl>
                                          <p:spTgt spid="9"/>
                                        </p:tgtEl>
                                        <p:attrNameLst>
                                          <p:attrName>style.visibility</p:attrName>
                                        </p:attrNameLst>
                                      </p:cBhvr>
                                      <p:to>
                                        <p:strVal val="visible"/>
                                      </p:to>
                                    </p:set>
                                    <p:animEffect transition="in" filter="wipe(down)">
                                      <p:cBhvr>
                                        <p:cTn id="65" dur="2250"/>
                                        <p:tgtEl>
                                          <p:spTgt spid="9"/>
                                        </p:tgtEl>
                                      </p:cBhvr>
                                    </p:animEffect>
                                  </p:childTnLst>
                                </p:cTn>
                              </p:par>
                              <p:par>
                                <p:cTn id="66" presetID="6" presetClass="entr" presetSubtype="16" fill="hold" grpId="0" nodeType="withEffect">
                                  <p:stCondLst>
                                    <p:cond delay="1900"/>
                                  </p:stCondLst>
                                  <p:childTnLst>
                                    <p:set>
                                      <p:cBhvr>
                                        <p:cTn id="67" dur="1" fill="hold">
                                          <p:stCondLst>
                                            <p:cond delay="0"/>
                                          </p:stCondLst>
                                        </p:cTn>
                                        <p:tgtEl>
                                          <p:spTgt spid="2"/>
                                        </p:tgtEl>
                                        <p:attrNameLst>
                                          <p:attrName>style.visibility</p:attrName>
                                        </p:attrNameLst>
                                      </p:cBhvr>
                                      <p:to>
                                        <p:strVal val="visible"/>
                                      </p:to>
                                    </p:set>
                                    <p:animEffect transition="in" filter="circle(in)">
                                      <p:cBhvr>
                                        <p:cTn id="68"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381328"/>
            <a:ext cx="9144000" cy="476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Rectangle 5"/>
          <p:cNvSpPr/>
          <p:nvPr/>
        </p:nvSpPr>
        <p:spPr>
          <a:xfrm>
            <a:off x="2339752" y="6381328"/>
            <a:ext cx="6637427" cy="476672"/>
          </a:xfrm>
          <a:custGeom>
            <a:avLst/>
            <a:gdLst>
              <a:gd name="connsiteX0" fmla="*/ 0 w 6637427"/>
              <a:gd name="connsiteY0" fmla="*/ 0 h 476672"/>
              <a:gd name="connsiteX1" fmla="*/ 6637427 w 6637427"/>
              <a:gd name="connsiteY1" fmla="*/ 0 h 476672"/>
              <a:gd name="connsiteX2" fmla="*/ 6637427 w 6637427"/>
              <a:gd name="connsiteY2" fmla="*/ 476672 h 476672"/>
              <a:gd name="connsiteX3" fmla="*/ 0 w 6637427"/>
              <a:gd name="connsiteY3" fmla="*/ 476672 h 476672"/>
              <a:gd name="connsiteX4" fmla="*/ 0 w 6637427"/>
              <a:gd name="connsiteY4" fmla="*/ 0 h 476672"/>
              <a:gd name="connsiteX0" fmla="*/ 266132 w 6637427"/>
              <a:gd name="connsiteY0" fmla="*/ 0 h 476672"/>
              <a:gd name="connsiteX1" fmla="*/ 6637427 w 6637427"/>
              <a:gd name="connsiteY1" fmla="*/ 0 h 476672"/>
              <a:gd name="connsiteX2" fmla="*/ 6637427 w 6637427"/>
              <a:gd name="connsiteY2" fmla="*/ 476672 h 476672"/>
              <a:gd name="connsiteX3" fmla="*/ 0 w 6637427"/>
              <a:gd name="connsiteY3" fmla="*/ 476672 h 476672"/>
              <a:gd name="connsiteX4" fmla="*/ 266132 w 6637427"/>
              <a:gd name="connsiteY4" fmla="*/ 0 h 4766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37427" h="476672">
                <a:moveTo>
                  <a:pt x="266132" y="0"/>
                </a:moveTo>
                <a:lnTo>
                  <a:pt x="6637427" y="0"/>
                </a:lnTo>
                <a:lnTo>
                  <a:pt x="6637427" y="476672"/>
                </a:lnTo>
                <a:lnTo>
                  <a:pt x="0" y="476672"/>
                </a:lnTo>
                <a:lnTo>
                  <a:pt x="266132" y="0"/>
                </a:lnTo>
                <a:close/>
              </a:path>
            </a:pathLst>
          </a:custGeom>
          <a:solidFill>
            <a:srgbClr val="487F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4" y="6491076"/>
            <a:ext cx="1428750" cy="257175"/>
          </a:xfrm>
          <a:prstGeom prst="rect">
            <a:avLst/>
          </a:prstGeom>
        </p:spPr>
      </p:pic>
      <p:sp>
        <p:nvSpPr>
          <p:cNvPr id="10" name="Rectangle 5"/>
          <p:cNvSpPr/>
          <p:nvPr/>
        </p:nvSpPr>
        <p:spPr>
          <a:xfrm>
            <a:off x="4779640" y="6381328"/>
            <a:ext cx="4364360" cy="476672"/>
          </a:xfrm>
          <a:custGeom>
            <a:avLst/>
            <a:gdLst>
              <a:gd name="connsiteX0" fmla="*/ 0 w 6637427"/>
              <a:gd name="connsiteY0" fmla="*/ 0 h 476672"/>
              <a:gd name="connsiteX1" fmla="*/ 6637427 w 6637427"/>
              <a:gd name="connsiteY1" fmla="*/ 0 h 476672"/>
              <a:gd name="connsiteX2" fmla="*/ 6637427 w 6637427"/>
              <a:gd name="connsiteY2" fmla="*/ 476672 h 476672"/>
              <a:gd name="connsiteX3" fmla="*/ 0 w 6637427"/>
              <a:gd name="connsiteY3" fmla="*/ 476672 h 476672"/>
              <a:gd name="connsiteX4" fmla="*/ 0 w 6637427"/>
              <a:gd name="connsiteY4" fmla="*/ 0 h 476672"/>
              <a:gd name="connsiteX0" fmla="*/ 266132 w 6637427"/>
              <a:gd name="connsiteY0" fmla="*/ 0 h 476672"/>
              <a:gd name="connsiteX1" fmla="*/ 6637427 w 6637427"/>
              <a:gd name="connsiteY1" fmla="*/ 0 h 476672"/>
              <a:gd name="connsiteX2" fmla="*/ 6637427 w 6637427"/>
              <a:gd name="connsiteY2" fmla="*/ 476672 h 476672"/>
              <a:gd name="connsiteX3" fmla="*/ 0 w 6637427"/>
              <a:gd name="connsiteY3" fmla="*/ 476672 h 476672"/>
              <a:gd name="connsiteX4" fmla="*/ 266132 w 6637427"/>
              <a:gd name="connsiteY4" fmla="*/ 0 h 4766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37427" h="476672">
                <a:moveTo>
                  <a:pt x="266132" y="0"/>
                </a:moveTo>
                <a:lnTo>
                  <a:pt x="6637427" y="0"/>
                </a:lnTo>
                <a:lnTo>
                  <a:pt x="6637427" y="476672"/>
                </a:lnTo>
                <a:lnTo>
                  <a:pt x="0" y="476672"/>
                </a:lnTo>
                <a:lnTo>
                  <a:pt x="266132" y="0"/>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9" name="TextBox 8"/>
          <p:cNvSpPr txBox="1"/>
          <p:nvPr/>
        </p:nvSpPr>
        <p:spPr>
          <a:xfrm>
            <a:off x="4932040" y="6419609"/>
            <a:ext cx="4176464" cy="400110"/>
          </a:xfrm>
          <a:prstGeom prst="rect">
            <a:avLst/>
          </a:prstGeom>
          <a:noFill/>
        </p:spPr>
        <p:txBody>
          <a:bodyPr wrap="square" rtlCol="0">
            <a:spAutoFit/>
          </a:bodyPr>
          <a:lstStyle/>
          <a:p>
            <a:pPr algn="r"/>
            <a:r>
              <a:rPr lang="tr-TR" sz="1000" dirty="0" smtClean="0">
                <a:solidFill>
                  <a:schemeClr val="bg1"/>
                </a:solidFill>
              </a:rPr>
              <a:t>Esentepe Mah. Kasap </a:t>
            </a:r>
            <a:r>
              <a:rPr lang="tr-TR" sz="1000" dirty="0" err="1" smtClean="0">
                <a:solidFill>
                  <a:schemeClr val="bg1"/>
                </a:solidFill>
              </a:rPr>
              <a:t>Sk</a:t>
            </a:r>
            <a:r>
              <a:rPr lang="tr-TR" sz="1000" dirty="0" smtClean="0">
                <a:solidFill>
                  <a:schemeClr val="bg1"/>
                </a:solidFill>
              </a:rPr>
              <a:t>. </a:t>
            </a:r>
            <a:r>
              <a:rPr lang="tr-TR" sz="1000" dirty="0" err="1" smtClean="0">
                <a:solidFill>
                  <a:schemeClr val="bg1"/>
                </a:solidFill>
              </a:rPr>
              <a:t>Ozden</a:t>
            </a:r>
            <a:r>
              <a:rPr lang="tr-TR" sz="1000" dirty="0" smtClean="0">
                <a:solidFill>
                  <a:schemeClr val="bg1"/>
                </a:solidFill>
              </a:rPr>
              <a:t> Apt. No:15 K:3 D:10 Şişli - İstanbul</a:t>
            </a:r>
          </a:p>
          <a:p>
            <a:pPr algn="r"/>
            <a:r>
              <a:rPr lang="tr-TR" sz="1000" dirty="0" smtClean="0">
                <a:solidFill>
                  <a:schemeClr val="bg1"/>
                </a:solidFill>
              </a:rPr>
              <a:t>Tel: 0212 213 07 07     Faks: 0212 213 37 07     Eposta: info@siztek.com.tr</a:t>
            </a:r>
            <a:endParaRPr lang="tr-TR" sz="1000" dirty="0">
              <a:solidFill>
                <a:schemeClr val="bg1"/>
              </a:solidFill>
            </a:endParaRPr>
          </a:p>
        </p:txBody>
      </p:sp>
      <p:sp>
        <p:nvSpPr>
          <p:cNvPr id="11" name="TextBox 10"/>
          <p:cNvSpPr txBox="1"/>
          <p:nvPr/>
        </p:nvSpPr>
        <p:spPr>
          <a:xfrm>
            <a:off x="2771800" y="6464369"/>
            <a:ext cx="1829412" cy="276999"/>
          </a:xfrm>
          <a:prstGeom prst="rect">
            <a:avLst/>
          </a:prstGeom>
          <a:noFill/>
        </p:spPr>
        <p:txBody>
          <a:bodyPr wrap="none" rtlCol="0">
            <a:spAutoFit/>
          </a:bodyPr>
          <a:lstStyle/>
          <a:p>
            <a:r>
              <a:rPr lang="tr-TR" sz="1200" dirty="0" smtClean="0">
                <a:solidFill>
                  <a:schemeClr val="bg1"/>
                </a:solidFill>
              </a:rPr>
              <a:t>‘’teknolojinizin güvencesi‘’</a:t>
            </a:r>
            <a:endParaRPr lang="tr-TR" sz="1200" dirty="0">
              <a:solidFill>
                <a:schemeClr val="bg1"/>
              </a:solidFill>
            </a:endParaRPr>
          </a:p>
        </p:txBody>
      </p:sp>
      <p:sp>
        <p:nvSpPr>
          <p:cNvPr id="3" name="Rectangle 2"/>
          <p:cNvSpPr/>
          <p:nvPr/>
        </p:nvSpPr>
        <p:spPr>
          <a:xfrm>
            <a:off x="0" y="1808816"/>
            <a:ext cx="9144000" cy="25922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4" name="Rectangle 13"/>
          <p:cNvSpPr/>
          <p:nvPr/>
        </p:nvSpPr>
        <p:spPr>
          <a:xfrm>
            <a:off x="0" y="1556808"/>
            <a:ext cx="9144000" cy="18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5" name="Rectangle 14"/>
          <p:cNvSpPr/>
          <p:nvPr/>
        </p:nvSpPr>
        <p:spPr>
          <a:xfrm>
            <a:off x="0" y="4473112"/>
            <a:ext cx="9144000" cy="18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6" name="Rectangle 15"/>
          <p:cNvSpPr/>
          <p:nvPr/>
        </p:nvSpPr>
        <p:spPr>
          <a:xfrm>
            <a:off x="0" y="1376768"/>
            <a:ext cx="9144000" cy="10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7" name="Rectangle 16"/>
          <p:cNvSpPr/>
          <p:nvPr/>
        </p:nvSpPr>
        <p:spPr>
          <a:xfrm>
            <a:off x="0" y="1268760"/>
            <a:ext cx="9144000" cy="3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8" name="Rectangle 17"/>
          <p:cNvSpPr/>
          <p:nvPr/>
        </p:nvSpPr>
        <p:spPr>
          <a:xfrm>
            <a:off x="0" y="4725152"/>
            <a:ext cx="9144000" cy="10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9" name="Rectangle 18"/>
          <p:cNvSpPr/>
          <p:nvPr/>
        </p:nvSpPr>
        <p:spPr>
          <a:xfrm>
            <a:off x="0" y="4905160"/>
            <a:ext cx="9144000" cy="3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 name="TextBox 1"/>
          <p:cNvSpPr txBox="1"/>
          <p:nvPr/>
        </p:nvSpPr>
        <p:spPr>
          <a:xfrm>
            <a:off x="395536" y="2239704"/>
            <a:ext cx="8208912" cy="1631216"/>
          </a:xfrm>
          <a:prstGeom prst="rect">
            <a:avLst/>
          </a:prstGeom>
          <a:noFill/>
        </p:spPr>
        <p:txBody>
          <a:bodyPr wrap="square" rtlCol="0">
            <a:spAutoFit/>
          </a:bodyPr>
          <a:lstStyle/>
          <a:p>
            <a:pPr algn="ctr"/>
            <a:r>
              <a:rPr lang="tr-TR" sz="7200" b="1" dirty="0" smtClean="0">
                <a:solidFill>
                  <a:srgbClr val="487F9E"/>
                </a:solidFill>
              </a:rPr>
              <a:t>KVKK</a:t>
            </a:r>
          </a:p>
          <a:p>
            <a:pPr algn="ctr"/>
            <a:r>
              <a:rPr lang="tr-TR" sz="2800" b="1" dirty="0" smtClean="0"/>
              <a:t>Kişisel Verilerin Korunması Yasası</a:t>
            </a:r>
            <a:endParaRPr lang="tr-TR" sz="2800" b="1" dirty="0"/>
          </a:p>
        </p:txBody>
      </p:sp>
    </p:spTree>
    <p:extLst>
      <p:ext uri="{BB962C8B-B14F-4D97-AF65-F5344CB8AC3E}">
        <p14:creationId xmlns:p14="http://schemas.microsoft.com/office/powerpoint/2010/main" val="310266646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fade">
                                      <p:cBhvr>
                                        <p:cTn id="11" dur="1000"/>
                                        <p:tgtEl>
                                          <p:spTgt spid="14"/>
                                        </p:tgtEl>
                                      </p:cBhvr>
                                    </p:animEffect>
                                    <p:anim calcmode="lin" valueType="num">
                                      <p:cBhvr>
                                        <p:cTn id="12" dur="1000" fill="hold"/>
                                        <p:tgtEl>
                                          <p:spTgt spid="14"/>
                                        </p:tgtEl>
                                        <p:attrNameLst>
                                          <p:attrName>ppt_x</p:attrName>
                                        </p:attrNameLst>
                                      </p:cBhvr>
                                      <p:tavLst>
                                        <p:tav tm="0">
                                          <p:val>
                                            <p:strVal val="#ppt_x"/>
                                          </p:val>
                                        </p:tav>
                                        <p:tav tm="100000">
                                          <p:val>
                                            <p:strVal val="#ppt_x"/>
                                          </p:val>
                                        </p:tav>
                                      </p:tavLst>
                                    </p:anim>
                                    <p:anim calcmode="lin" valueType="num">
                                      <p:cBhvr>
                                        <p:cTn id="13" dur="1000" fill="hold"/>
                                        <p:tgtEl>
                                          <p:spTgt spid="14"/>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1000"/>
                                        <p:tgtEl>
                                          <p:spTgt spid="15"/>
                                        </p:tgtEl>
                                      </p:cBhvr>
                                    </p:animEffect>
                                    <p:anim calcmode="lin" valueType="num">
                                      <p:cBhvr>
                                        <p:cTn id="17" dur="1000" fill="hold"/>
                                        <p:tgtEl>
                                          <p:spTgt spid="15"/>
                                        </p:tgtEl>
                                        <p:attrNameLst>
                                          <p:attrName>ppt_x</p:attrName>
                                        </p:attrNameLst>
                                      </p:cBhvr>
                                      <p:tavLst>
                                        <p:tav tm="0">
                                          <p:val>
                                            <p:strVal val="#ppt_x"/>
                                          </p:val>
                                        </p:tav>
                                        <p:tav tm="100000">
                                          <p:val>
                                            <p:strVal val="#ppt_x"/>
                                          </p:val>
                                        </p:tav>
                                      </p:tavLst>
                                    </p:anim>
                                    <p:anim calcmode="lin" valueType="num">
                                      <p:cBhvr>
                                        <p:cTn id="18" dur="1000" fill="hold"/>
                                        <p:tgtEl>
                                          <p:spTgt spid="15"/>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42" presetClass="entr" presetSubtype="0" fill="hold" grpId="0" nodeType="after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1000"/>
                                        <p:tgtEl>
                                          <p:spTgt spid="16"/>
                                        </p:tgtEl>
                                      </p:cBhvr>
                                    </p:animEffect>
                                    <p:anim calcmode="lin" valueType="num">
                                      <p:cBhvr>
                                        <p:cTn id="23" dur="1000" fill="hold"/>
                                        <p:tgtEl>
                                          <p:spTgt spid="16"/>
                                        </p:tgtEl>
                                        <p:attrNameLst>
                                          <p:attrName>ppt_x</p:attrName>
                                        </p:attrNameLst>
                                      </p:cBhvr>
                                      <p:tavLst>
                                        <p:tav tm="0">
                                          <p:val>
                                            <p:strVal val="#ppt_x"/>
                                          </p:val>
                                        </p:tav>
                                        <p:tav tm="100000">
                                          <p:val>
                                            <p:strVal val="#ppt_x"/>
                                          </p:val>
                                        </p:tav>
                                      </p:tavLst>
                                    </p:anim>
                                    <p:anim calcmode="lin" valueType="num">
                                      <p:cBhvr>
                                        <p:cTn id="24" dur="1000" fill="hold"/>
                                        <p:tgtEl>
                                          <p:spTgt spid="16"/>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fade">
                                      <p:cBhvr>
                                        <p:cTn id="27" dur="1000"/>
                                        <p:tgtEl>
                                          <p:spTgt spid="18"/>
                                        </p:tgtEl>
                                      </p:cBhvr>
                                    </p:animEffect>
                                    <p:anim calcmode="lin" valueType="num">
                                      <p:cBhvr>
                                        <p:cTn id="28" dur="1000" fill="hold"/>
                                        <p:tgtEl>
                                          <p:spTgt spid="18"/>
                                        </p:tgtEl>
                                        <p:attrNameLst>
                                          <p:attrName>ppt_x</p:attrName>
                                        </p:attrNameLst>
                                      </p:cBhvr>
                                      <p:tavLst>
                                        <p:tav tm="0">
                                          <p:val>
                                            <p:strVal val="#ppt_x"/>
                                          </p:val>
                                        </p:tav>
                                        <p:tav tm="100000">
                                          <p:val>
                                            <p:strVal val="#ppt_x"/>
                                          </p:val>
                                        </p:tav>
                                      </p:tavLst>
                                    </p:anim>
                                    <p:anim calcmode="lin" valueType="num">
                                      <p:cBhvr>
                                        <p:cTn id="29" dur="1000" fill="hold"/>
                                        <p:tgtEl>
                                          <p:spTgt spid="18"/>
                                        </p:tgtEl>
                                        <p:attrNameLst>
                                          <p:attrName>ppt_y</p:attrName>
                                        </p:attrNameLst>
                                      </p:cBhvr>
                                      <p:tavLst>
                                        <p:tav tm="0">
                                          <p:val>
                                            <p:strVal val="#ppt_y-.1"/>
                                          </p:val>
                                        </p:tav>
                                        <p:tav tm="100000">
                                          <p:val>
                                            <p:strVal val="#ppt_y"/>
                                          </p:val>
                                        </p:tav>
                                      </p:tavLst>
                                    </p:anim>
                                  </p:childTnLst>
                                </p:cTn>
                              </p:par>
                            </p:childTnLst>
                          </p:cTn>
                        </p:par>
                        <p:par>
                          <p:cTn id="30" fill="hold">
                            <p:stCondLst>
                              <p:cond delay="2500"/>
                            </p:stCondLst>
                            <p:childTnLst>
                              <p:par>
                                <p:cTn id="31" presetID="42" presetClass="entr" presetSubtype="0" fill="hold" grpId="0" nodeType="after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fade">
                                      <p:cBhvr>
                                        <p:cTn id="33" dur="1000"/>
                                        <p:tgtEl>
                                          <p:spTgt spid="17"/>
                                        </p:tgtEl>
                                      </p:cBhvr>
                                    </p:animEffect>
                                    <p:anim calcmode="lin" valueType="num">
                                      <p:cBhvr>
                                        <p:cTn id="34" dur="1000" fill="hold"/>
                                        <p:tgtEl>
                                          <p:spTgt spid="17"/>
                                        </p:tgtEl>
                                        <p:attrNameLst>
                                          <p:attrName>ppt_x</p:attrName>
                                        </p:attrNameLst>
                                      </p:cBhvr>
                                      <p:tavLst>
                                        <p:tav tm="0">
                                          <p:val>
                                            <p:strVal val="#ppt_x"/>
                                          </p:val>
                                        </p:tav>
                                        <p:tav tm="100000">
                                          <p:val>
                                            <p:strVal val="#ppt_x"/>
                                          </p:val>
                                        </p:tav>
                                      </p:tavLst>
                                    </p:anim>
                                    <p:anim calcmode="lin" valueType="num">
                                      <p:cBhvr>
                                        <p:cTn id="35" dur="1000" fill="hold"/>
                                        <p:tgtEl>
                                          <p:spTgt spid="17"/>
                                        </p:tgtEl>
                                        <p:attrNameLst>
                                          <p:attrName>ppt_y</p:attrName>
                                        </p:attrNameLst>
                                      </p:cBhvr>
                                      <p:tavLst>
                                        <p:tav tm="0">
                                          <p:val>
                                            <p:strVal val="#ppt_y+.1"/>
                                          </p:val>
                                        </p:tav>
                                        <p:tav tm="100000">
                                          <p:val>
                                            <p:strVal val="#ppt_y"/>
                                          </p:val>
                                        </p:tav>
                                      </p:tavLst>
                                    </p:anim>
                                  </p:childTnLst>
                                </p:cTn>
                              </p:par>
                              <p:par>
                                <p:cTn id="36" presetID="47" presetClass="entr" presetSubtype="0" fill="hold" grpId="0" nodeType="withEffect">
                                  <p:stCondLst>
                                    <p:cond delay="0"/>
                                  </p:stCondLst>
                                  <p:childTnLst>
                                    <p:set>
                                      <p:cBhvr>
                                        <p:cTn id="37" dur="1" fill="hold">
                                          <p:stCondLst>
                                            <p:cond delay="0"/>
                                          </p:stCondLst>
                                        </p:cTn>
                                        <p:tgtEl>
                                          <p:spTgt spid="19"/>
                                        </p:tgtEl>
                                        <p:attrNameLst>
                                          <p:attrName>style.visibility</p:attrName>
                                        </p:attrNameLst>
                                      </p:cBhvr>
                                      <p:to>
                                        <p:strVal val="visible"/>
                                      </p:to>
                                    </p:set>
                                    <p:animEffect transition="in" filter="fade">
                                      <p:cBhvr>
                                        <p:cTn id="38" dur="1000"/>
                                        <p:tgtEl>
                                          <p:spTgt spid="19"/>
                                        </p:tgtEl>
                                      </p:cBhvr>
                                    </p:animEffect>
                                    <p:anim calcmode="lin" valueType="num">
                                      <p:cBhvr>
                                        <p:cTn id="39" dur="1000" fill="hold"/>
                                        <p:tgtEl>
                                          <p:spTgt spid="19"/>
                                        </p:tgtEl>
                                        <p:attrNameLst>
                                          <p:attrName>ppt_x</p:attrName>
                                        </p:attrNameLst>
                                      </p:cBhvr>
                                      <p:tavLst>
                                        <p:tav tm="0">
                                          <p:val>
                                            <p:strVal val="#ppt_x"/>
                                          </p:val>
                                        </p:tav>
                                        <p:tav tm="100000">
                                          <p:val>
                                            <p:strVal val="#ppt_x"/>
                                          </p:val>
                                        </p:tav>
                                      </p:tavLst>
                                    </p:anim>
                                    <p:anim calcmode="lin" valueType="num">
                                      <p:cBhvr>
                                        <p:cTn id="40" dur="1000" fill="hold"/>
                                        <p:tgtEl>
                                          <p:spTgt spid="19"/>
                                        </p:tgtEl>
                                        <p:attrNameLst>
                                          <p:attrName>ppt_y</p:attrName>
                                        </p:attrNameLst>
                                      </p:cBhvr>
                                      <p:tavLst>
                                        <p:tav tm="0">
                                          <p:val>
                                            <p:strVal val="#ppt_y-.1"/>
                                          </p:val>
                                        </p:tav>
                                        <p:tav tm="100000">
                                          <p:val>
                                            <p:strVal val="#ppt_y"/>
                                          </p:val>
                                        </p:tav>
                                      </p:tavLst>
                                    </p:anim>
                                  </p:childTnLst>
                                </p:cTn>
                              </p:par>
                            </p:childTnLst>
                          </p:cTn>
                        </p:par>
                        <p:par>
                          <p:cTn id="41" fill="hold">
                            <p:stCondLst>
                              <p:cond delay="3500"/>
                            </p:stCondLst>
                            <p:childTnLst>
                              <p:par>
                                <p:cTn id="42" presetID="53" presetClass="entr" presetSubtype="16" fill="hold" grpId="0" nodeType="afterEffect">
                                  <p:stCondLst>
                                    <p:cond delay="0"/>
                                  </p:stCondLst>
                                  <p:childTnLst>
                                    <p:set>
                                      <p:cBhvr>
                                        <p:cTn id="43" dur="1" fill="hold">
                                          <p:stCondLst>
                                            <p:cond delay="0"/>
                                          </p:stCondLst>
                                        </p:cTn>
                                        <p:tgtEl>
                                          <p:spTgt spid="2"/>
                                        </p:tgtEl>
                                        <p:attrNameLst>
                                          <p:attrName>style.visibility</p:attrName>
                                        </p:attrNameLst>
                                      </p:cBhvr>
                                      <p:to>
                                        <p:strVal val="visible"/>
                                      </p:to>
                                    </p:set>
                                    <p:anim calcmode="lin" valueType="num">
                                      <p:cBhvr>
                                        <p:cTn id="44" dur="1000" fill="hold"/>
                                        <p:tgtEl>
                                          <p:spTgt spid="2"/>
                                        </p:tgtEl>
                                        <p:attrNameLst>
                                          <p:attrName>ppt_w</p:attrName>
                                        </p:attrNameLst>
                                      </p:cBhvr>
                                      <p:tavLst>
                                        <p:tav tm="0">
                                          <p:val>
                                            <p:fltVal val="0"/>
                                          </p:val>
                                        </p:tav>
                                        <p:tav tm="100000">
                                          <p:val>
                                            <p:strVal val="#ppt_w"/>
                                          </p:val>
                                        </p:tav>
                                      </p:tavLst>
                                    </p:anim>
                                    <p:anim calcmode="lin" valueType="num">
                                      <p:cBhvr>
                                        <p:cTn id="45" dur="1000" fill="hold"/>
                                        <p:tgtEl>
                                          <p:spTgt spid="2"/>
                                        </p:tgtEl>
                                        <p:attrNameLst>
                                          <p:attrName>ppt_h</p:attrName>
                                        </p:attrNameLst>
                                      </p:cBhvr>
                                      <p:tavLst>
                                        <p:tav tm="0">
                                          <p:val>
                                            <p:fltVal val="0"/>
                                          </p:val>
                                        </p:tav>
                                        <p:tav tm="100000">
                                          <p:val>
                                            <p:strVal val="#ppt_h"/>
                                          </p:val>
                                        </p:tav>
                                      </p:tavLst>
                                    </p:anim>
                                    <p:animEffect transition="in" filter="fade">
                                      <p:cBhvr>
                                        <p:cTn id="46"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4" grpId="0" animBg="1"/>
      <p:bldP spid="15" grpId="0" animBg="1"/>
      <p:bldP spid="16" grpId="0" animBg="1"/>
      <p:bldP spid="17" grpId="0" animBg="1"/>
      <p:bldP spid="18" grpId="0" animBg="1"/>
      <p:bldP spid="19" grpId="0" animBg="1"/>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381328"/>
            <a:ext cx="9144000" cy="476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Rectangle 5"/>
          <p:cNvSpPr/>
          <p:nvPr/>
        </p:nvSpPr>
        <p:spPr>
          <a:xfrm>
            <a:off x="2339752" y="6381328"/>
            <a:ext cx="6637427" cy="476672"/>
          </a:xfrm>
          <a:custGeom>
            <a:avLst/>
            <a:gdLst>
              <a:gd name="connsiteX0" fmla="*/ 0 w 6637427"/>
              <a:gd name="connsiteY0" fmla="*/ 0 h 476672"/>
              <a:gd name="connsiteX1" fmla="*/ 6637427 w 6637427"/>
              <a:gd name="connsiteY1" fmla="*/ 0 h 476672"/>
              <a:gd name="connsiteX2" fmla="*/ 6637427 w 6637427"/>
              <a:gd name="connsiteY2" fmla="*/ 476672 h 476672"/>
              <a:gd name="connsiteX3" fmla="*/ 0 w 6637427"/>
              <a:gd name="connsiteY3" fmla="*/ 476672 h 476672"/>
              <a:gd name="connsiteX4" fmla="*/ 0 w 6637427"/>
              <a:gd name="connsiteY4" fmla="*/ 0 h 476672"/>
              <a:gd name="connsiteX0" fmla="*/ 266132 w 6637427"/>
              <a:gd name="connsiteY0" fmla="*/ 0 h 476672"/>
              <a:gd name="connsiteX1" fmla="*/ 6637427 w 6637427"/>
              <a:gd name="connsiteY1" fmla="*/ 0 h 476672"/>
              <a:gd name="connsiteX2" fmla="*/ 6637427 w 6637427"/>
              <a:gd name="connsiteY2" fmla="*/ 476672 h 476672"/>
              <a:gd name="connsiteX3" fmla="*/ 0 w 6637427"/>
              <a:gd name="connsiteY3" fmla="*/ 476672 h 476672"/>
              <a:gd name="connsiteX4" fmla="*/ 266132 w 6637427"/>
              <a:gd name="connsiteY4" fmla="*/ 0 h 4766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37427" h="476672">
                <a:moveTo>
                  <a:pt x="266132" y="0"/>
                </a:moveTo>
                <a:lnTo>
                  <a:pt x="6637427" y="0"/>
                </a:lnTo>
                <a:lnTo>
                  <a:pt x="6637427" y="476672"/>
                </a:lnTo>
                <a:lnTo>
                  <a:pt x="0" y="476672"/>
                </a:lnTo>
                <a:lnTo>
                  <a:pt x="266132" y="0"/>
                </a:lnTo>
                <a:close/>
              </a:path>
            </a:pathLst>
          </a:custGeom>
          <a:solidFill>
            <a:srgbClr val="487F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4" y="6491076"/>
            <a:ext cx="1428750" cy="257175"/>
          </a:xfrm>
          <a:prstGeom prst="rect">
            <a:avLst/>
          </a:prstGeom>
        </p:spPr>
      </p:pic>
      <p:sp>
        <p:nvSpPr>
          <p:cNvPr id="10" name="Rectangle 5"/>
          <p:cNvSpPr/>
          <p:nvPr/>
        </p:nvSpPr>
        <p:spPr>
          <a:xfrm>
            <a:off x="4779640" y="6381328"/>
            <a:ext cx="4364360" cy="476672"/>
          </a:xfrm>
          <a:custGeom>
            <a:avLst/>
            <a:gdLst>
              <a:gd name="connsiteX0" fmla="*/ 0 w 6637427"/>
              <a:gd name="connsiteY0" fmla="*/ 0 h 476672"/>
              <a:gd name="connsiteX1" fmla="*/ 6637427 w 6637427"/>
              <a:gd name="connsiteY1" fmla="*/ 0 h 476672"/>
              <a:gd name="connsiteX2" fmla="*/ 6637427 w 6637427"/>
              <a:gd name="connsiteY2" fmla="*/ 476672 h 476672"/>
              <a:gd name="connsiteX3" fmla="*/ 0 w 6637427"/>
              <a:gd name="connsiteY3" fmla="*/ 476672 h 476672"/>
              <a:gd name="connsiteX4" fmla="*/ 0 w 6637427"/>
              <a:gd name="connsiteY4" fmla="*/ 0 h 476672"/>
              <a:gd name="connsiteX0" fmla="*/ 266132 w 6637427"/>
              <a:gd name="connsiteY0" fmla="*/ 0 h 476672"/>
              <a:gd name="connsiteX1" fmla="*/ 6637427 w 6637427"/>
              <a:gd name="connsiteY1" fmla="*/ 0 h 476672"/>
              <a:gd name="connsiteX2" fmla="*/ 6637427 w 6637427"/>
              <a:gd name="connsiteY2" fmla="*/ 476672 h 476672"/>
              <a:gd name="connsiteX3" fmla="*/ 0 w 6637427"/>
              <a:gd name="connsiteY3" fmla="*/ 476672 h 476672"/>
              <a:gd name="connsiteX4" fmla="*/ 266132 w 6637427"/>
              <a:gd name="connsiteY4" fmla="*/ 0 h 4766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37427" h="476672">
                <a:moveTo>
                  <a:pt x="266132" y="0"/>
                </a:moveTo>
                <a:lnTo>
                  <a:pt x="6637427" y="0"/>
                </a:lnTo>
                <a:lnTo>
                  <a:pt x="6637427" y="476672"/>
                </a:lnTo>
                <a:lnTo>
                  <a:pt x="0" y="476672"/>
                </a:lnTo>
                <a:lnTo>
                  <a:pt x="266132" y="0"/>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9" name="TextBox 8"/>
          <p:cNvSpPr txBox="1"/>
          <p:nvPr/>
        </p:nvSpPr>
        <p:spPr>
          <a:xfrm>
            <a:off x="4932040" y="6419609"/>
            <a:ext cx="4176464" cy="400110"/>
          </a:xfrm>
          <a:prstGeom prst="rect">
            <a:avLst/>
          </a:prstGeom>
          <a:noFill/>
        </p:spPr>
        <p:txBody>
          <a:bodyPr wrap="square" rtlCol="0">
            <a:spAutoFit/>
          </a:bodyPr>
          <a:lstStyle/>
          <a:p>
            <a:pPr algn="r"/>
            <a:r>
              <a:rPr lang="tr-TR" sz="1000" dirty="0" smtClean="0">
                <a:solidFill>
                  <a:schemeClr val="bg1"/>
                </a:solidFill>
              </a:rPr>
              <a:t>Esentepe Mah. Kasap </a:t>
            </a:r>
            <a:r>
              <a:rPr lang="tr-TR" sz="1000" dirty="0" err="1" smtClean="0">
                <a:solidFill>
                  <a:schemeClr val="bg1"/>
                </a:solidFill>
              </a:rPr>
              <a:t>Sk</a:t>
            </a:r>
            <a:r>
              <a:rPr lang="tr-TR" sz="1000" dirty="0" smtClean="0">
                <a:solidFill>
                  <a:schemeClr val="bg1"/>
                </a:solidFill>
              </a:rPr>
              <a:t>. </a:t>
            </a:r>
            <a:r>
              <a:rPr lang="tr-TR" sz="1000" dirty="0" err="1" smtClean="0">
                <a:solidFill>
                  <a:schemeClr val="bg1"/>
                </a:solidFill>
              </a:rPr>
              <a:t>Ozden</a:t>
            </a:r>
            <a:r>
              <a:rPr lang="tr-TR" sz="1000" dirty="0" smtClean="0">
                <a:solidFill>
                  <a:schemeClr val="bg1"/>
                </a:solidFill>
              </a:rPr>
              <a:t> Apt. No:15 K:3 D:10 Şişli - İstanbul</a:t>
            </a:r>
          </a:p>
          <a:p>
            <a:pPr algn="r"/>
            <a:r>
              <a:rPr lang="tr-TR" sz="1000" dirty="0" smtClean="0">
                <a:solidFill>
                  <a:schemeClr val="bg1"/>
                </a:solidFill>
              </a:rPr>
              <a:t>Tel: 0212 213 07 07     Faks: 0212 213 37 07     Eposta: info@siztek.com.tr</a:t>
            </a:r>
            <a:endParaRPr lang="tr-TR" sz="1000" dirty="0">
              <a:solidFill>
                <a:schemeClr val="bg1"/>
              </a:solidFill>
            </a:endParaRPr>
          </a:p>
        </p:txBody>
      </p:sp>
      <p:sp>
        <p:nvSpPr>
          <p:cNvPr id="11" name="TextBox 10"/>
          <p:cNvSpPr txBox="1"/>
          <p:nvPr/>
        </p:nvSpPr>
        <p:spPr>
          <a:xfrm>
            <a:off x="2771800" y="6464369"/>
            <a:ext cx="1829412" cy="276999"/>
          </a:xfrm>
          <a:prstGeom prst="rect">
            <a:avLst/>
          </a:prstGeom>
          <a:noFill/>
        </p:spPr>
        <p:txBody>
          <a:bodyPr wrap="none" rtlCol="0">
            <a:spAutoFit/>
          </a:bodyPr>
          <a:lstStyle/>
          <a:p>
            <a:r>
              <a:rPr lang="tr-TR" sz="1200" dirty="0" smtClean="0">
                <a:solidFill>
                  <a:schemeClr val="bg1"/>
                </a:solidFill>
              </a:rPr>
              <a:t>‘’teknolojinizin güvencesi‘’</a:t>
            </a:r>
            <a:endParaRPr lang="tr-TR" sz="1200" dirty="0">
              <a:solidFill>
                <a:schemeClr val="bg1"/>
              </a:solidFill>
            </a:endParaRPr>
          </a:p>
        </p:txBody>
      </p:sp>
      <p:grpSp>
        <p:nvGrpSpPr>
          <p:cNvPr id="23" name="Group 22"/>
          <p:cNvGrpSpPr/>
          <p:nvPr/>
        </p:nvGrpSpPr>
        <p:grpSpPr>
          <a:xfrm>
            <a:off x="2366" y="173831"/>
            <a:ext cx="9145016" cy="518865"/>
            <a:chOff x="2366" y="173831"/>
            <a:chExt cx="9145016" cy="518865"/>
          </a:xfrm>
        </p:grpSpPr>
        <p:cxnSp>
          <p:nvCxnSpPr>
            <p:cNvPr id="12" name="Straight Connector 11"/>
            <p:cNvCxnSpPr/>
            <p:nvPr/>
          </p:nvCxnSpPr>
          <p:spPr>
            <a:xfrm>
              <a:off x="2366" y="692696"/>
              <a:ext cx="914501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65659" y="173831"/>
              <a:ext cx="4092211" cy="461665"/>
            </a:xfrm>
            <a:prstGeom prst="rect">
              <a:avLst/>
            </a:prstGeom>
            <a:noFill/>
          </p:spPr>
          <p:txBody>
            <a:bodyPr wrap="none" rtlCol="0">
              <a:spAutoFit/>
            </a:bodyPr>
            <a:lstStyle/>
            <a:p>
              <a:r>
                <a:rPr lang="tr-TR" sz="2400" b="1" dirty="0" smtClean="0">
                  <a:solidFill>
                    <a:srgbClr val="487F9E"/>
                  </a:solidFill>
                </a:rPr>
                <a:t>Kişisel Verileri Koruma Kanunu</a:t>
              </a:r>
              <a:endParaRPr lang="tr-TR" sz="2400" b="1" dirty="0">
                <a:solidFill>
                  <a:srgbClr val="487F9E"/>
                </a:solidFill>
              </a:endParaRPr>
            </a:p>
          </p:txBody>
        </p:sp>
      </p:grpSp>
      <p:sp>
        <p:nvSpPr>
          <p:cNvPr id="2" name="TextBox 1"/>
          <p:cNvSpPr txBox="1"/>
          <p:nvPr/>
        </p:nvSpPr>
        <p:spPr>
          <a:xfrm>
            <a:off x="464704" y="2269482"/>
            <a:ext cx="3744416" cy="1200329"/>
          </a:xfrm>
          <a:prstGeom prst="rect">
            <a:avLst/>
          </a:prstGeom>
          <a:noFill/>
        </p:spPr>
        <p:txBody>
          <a:bodyPr wrap="square" rtlCol="0">
            <a:spAutoFit/>
          </a:bodyPr>
          <a:lstStyle/>
          <a:p>
            <a:r>
              <a:rPr lang="tr-TR" dirty="0" smtClean="0"/>
              <a:t>KVKK </a:t>
            </a:r>
            <a:r>
              <a:rPr lang="tr-TR" dirty="0"/>
              <a:t>(kişisel verilerin korunması yasası</a:t>
            </a:r>
            <a:r>
              <a:rPr lang="tr-TR" dirty="0" smtClean="0"/>
              <a:t>), </a:t>
            </a:r>
            <a:r>
              <a:rPr lang="tr-TR" dirty="0"/>
              <a:t>Avrupa Birliğinde </a:t>
            </a:r>
            <a:r>
              <a:rPr lang="tr-TR" dirty="0" smtClean="0"/>
              <a:t>GDPR (General Data </a:t>
            </a:r>
            <a:r>
              <a:rPr lang="tr-TR" dirty="0" err="1" smtClean="0"/>
              <a:t>Protection</a:t>
            </a:r>
            <a:r>
              <a:rPr lang="tr-TR" dirty="0" smtClean="0"/>
              <a:t> </a:t>
            </a:r>
            <a:r>
              <a:rPr lang="tr-TR" dirty="0" err="1" smtClean="0"/>
              <a:t>Regulation</a:t>
            </a:r>
            <a:r>
              <a:rPr lang="tr-TR" dirty="0" smtClean="0"/>
              <a:t>) olarak </a:t>
            </a:r>
            <a:r>
              <a:rPr lang="tr-TR" dirty="0"/>
              <a:t>var olan bir yasadır.</a:t>
            </a:r>
          </a:p>
        </p:txBody>
      </p:sp>
      <p:sp>
        <p:nvSpPr>
          <p:cNvPr id="14" name="TextBox 13"/>
          <p:cNvSpPr txBox="1"/>
          <p:nvPr/>
        </p:nvSpPr>
        <p:spPr>
          <a:xfrm>
            <a:off x="4932040" y="2255281"/>
            <a:ext cx="3744416" cy="1200329"/>
          </a:xfrm>
          <a:prstGeom prst="rect">
            <a:avLst/>
          </a:prstGeom>
          <a:noFill/>
        </p:spPr>
        <p:txBody>
          <a:bodyPr wrap="square" rtlCol="0">
            <a:spAutoFit/>
          </a:bodyPr>
          <a:lstStyle/>
          <a:p>
            <a:r>
              <a:rPr lang="tr-TR" dirty="0" smtClean="0"/>
              <a:t>Kurumların </a:t>
            </a:r>
            <a:r>
              <a:rPr lang="tr-TR" dirty="0"/>
              <a:t>müşterilerine yada çalışanlarına ait olan kişisel bilgilerin kişinin onayı olmaksızın paylaşımını </a:t>
            </a:r>
            <a:r>
              <a:rPr lang="tr-TR" dirty="0" smtClean="0"/>
              <a:t>engellemek.</a:t>
            </a:r>
            <a:endParaRPr lang="tr-TR" dirty="0"/>
          </a:p>
        </p:txBody>
      </p:sp>
      <p:sp>
        <p:nvSpPr>
          <p:cNvPr id="39" name="TextBox 38"/>
          <p:cNvSpPr txBox="1"/>
          <p:nvPr/>
        </p:nvSpPr>
        <p:spPr>
          <a:xfrm>
            <a:off x="464704" y="4809926"/>
            <a:ext cx="7992888" cy="923330"/>
          </a:xfrm>
          <a:prstGeom prst="rect">
            <a:avLst/>
          </a:prstGeom>
          <a:noFill/>
        </p:spPr>
        <p:txBody>
          <a:bodyPr wrap="square" rtlCol="0">
            <a:spAutoFit/>
          </a:bodyPr>
          <a:lstStyle/>
          <a:p>
            <a:r>
              <a:rPr lang="tr-TR" dirty="0" smtClean="0"/>
              <a:t>Kişinin </a:t>
            </a:r>
            <a:r>
              <a:rPr lang="tr-TR" dirty="0"/>
              <a:t>siciline ait bilgiler (örn. TC kimlik no, cep telefonu, ev telefonu, ev adresi, sgk kayıtları, kredi kartı bilgisi, sosyal medya hesapları, herhangi bir siteye abone olmak için kullanılan kullanıcı bilgileri v.s) </a:t>
            </a:r>
          </a:p>
        </p:txBody>
      </p:sp>
      <p:grpSp>
        <p:nvGrpSpPr>
          <p:cNvPr id="20" name="Group 19"/>
          <p:cNvGrpSpPr/>
          <p:nvPr/>
        </p:nvGrpSpPr>
        <p:grpSpPr>
          <a:xfrm>
            <a:off x="475995" y="1108922"/>
            <a:ext cx="3388073" cy="1056278"/>
            <a:chOff x="475995" y="1108922"/>
            <a:chExt cx="3388073" cy="1056278"/>
          </a:xfrm>
        </p:grpSpPr>
        <p:grpSp>
          <p:nvGrpSpPr>
            <p:cNvPr id="3" name="Group 2"/>
            <p:cNvGrpSpPr/>
            <p:nvPr/>
          </p:nvGrpSpPr>
          <p:grpSpPr>
            <a:xfrm>
              <a:off x="539552" y="1108922"/>
              <a:ext cx="3324516" cy="1056278"/>
              <a:chOff x="539552" y="1108922"/>
              <a:chExt cx="3324516" cy="1056278"/>
            </a:xfrm>
          </p:grpSpPr>
          <p:sp>
            <p:nvSpPr>
              <p:cNvPr id="16" name="Oval 15"/>
              <p:cNvSpPr/>
              <p:nvPr/>
            </p:nvSpPr>
            <p:spPr>
              <a:xfrm rot="16200000">
                <a:off x="2807790" y="1108922"/>
                <a:ext cx="1056278" cy="1056278"/>
              </a:xfrm>
              <a:prstGeom prst="ellipse">
                <a:avLst/>
              </a:prstGeom>
              <a:solidFill>
                <a:srgbClr val="487F9E"/>
              </a:solidFill>
              <a:ln w="88900" cap="flat" cmpd="thickThi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dirty="0">
                  <a:solidFill>
                    <a:srgbClr val="E3D29D"/>
                  </a:solidFill>
                </a:endParaRPr>
              </a:p>
            </p:txBody>
          </p:sp>
          <p:cxnSp>
            <p:nvCxnSpPr>
              <p:cNvPr id="7" name="Straight Connector 6"/>
              <p:cNvCxnSpPr>
                <a:stCxn id="16" idx="0"/>
              </p:cNvCxnSpPr>
              <p:nvPr/>
            </p:nvCxnSpPr>
            <p:spPr>
              <a:xfrm flipH="1" flipV="1">
                <a:off x="539552" y="1637060"/>
                <a:ext cx="2268238" cy="1"/>
              </a:xfrm>
              <a:prstGeom prst="line">
                <a:avLst/>
              </a:prstGeom>
              <a:ln w="22225" cap="flat" cmpd="sng">
                <a:solidFill>
                  <a:srgbClr val="487F9E"/>
                </a:solidFill>
                <a:prstDash val="sysDash"/>
                <a:round/>
              </a:ln>
            </p:spPr>
            <p:style>
              <a:lnRef idx="1">
                <a:schemeClr val="accent1"/>
              </a:lnRef>
              <a:fillRef idx="0">
                <a:schemeClr val="accent1"/>
              </a:fillRef>
              <a:effectRef idx="0">
                <a:schemeClr val="accent1"/>
              </a:effectRef>
              <a:fontRef idx="minor">
                <a:schemeClr val="tx1"/>
              </a:fontRef>
            </p:style>
          </p:cxnSp>
          <p:grpSp>
            <p:nvGrpSpPr>
              <p:cNvPr id="38" name="Group 37"/>
              <p:cNvGrpSpPr/>
              <p:nvPr/>
            </p:nvGrpSpPr>
            <p:grpSpPr>
              <a:xfrm>
                <a:off x="3135798" y="1460173"/>
                <a:ext cx="400262" cy="339907"/>
                <a:chOff x="3995087" y="1545323"/>
                <a:chExt cx="289731" cy="246043"/>
              </a:xfrm>
              <a:solidFill>
                <a:schemeClr val="bg1"/>
              </a:solidFill>
            </p:grpSpPr>
            <p:sp>
              <p:nvSpPr>
                <p:cNvPr id="36" name="Freeform 168"/>
                <p:cNvSpPr>
                  <a:spLocks noEditPoints="1"/>
                </p:cNvSpPr>
                <p:nvPr/>
              </p:nvSpPr>
              <p:spPr bwMode="auto">
                <a:xfrm>
                  <a:off x="4032644" y="1545323"/>
                  <a:ext cx="214616" cy="168627"/>
                </a:xfrm>
                <a:custGeom>
                  <a:avLst/>
                  <a:gdLst>
                    <a:gd name="T0" fmla="*/ 93 w 118"/>
                    <a:gd name="T1" fmla="*/ 93 h 93"/>
                    <a:gd name="T2" fmla="*/ 93 w 118"/>
                    <a:gd name="T3" fmla="*/ 61 h 93"/>
                    <a:gd name="T4" fmla="*/ 109 w 118"/>
                    <a:gd name="T5" fmla="*/ 47 h 93"/>
                    <a:gd name="T6" fmla="*/ 118 w 118"/>
                    <a:gd name="T7" fmla="*/ 47 h 93"/>
                    <a:gd name="T8" fmla="*/ 118 w 118"/>
                    <a:gd name="T9" fmla="*/ 12 h 93"/>
                    <a:gd name="T10" fmla="*/ 105 w 118"/>
                    <a:gd name="T11" fmla="*/ 0 h 93"/>
                    <a:gd name="T12" fmla="*/ 76 w 118"/>
                    <a:gd name="T13" fmla="*/ 0 h 93"/>
                    <a:gd name="T14" fmla="*/ 76 w 118"/>
                    <a:gd name="T15" fmla="*/ 15 h 93"/>
                    <a:gd name="T16" fmla="*/ 87 w 118"/>
                    <a:gd name="T17" fmla="*/ 25 h 93"/>
                    <a:gd name="T18" fmla="*/ 76 w 118"/>
                    <a:gd name="T19" fmla="*/ 36 h 93"/>
                    <a:gd name="T20" fmla="*/ 76 w 118"/>
                    <a:gd name="T21" fmla="*/ 43 h 93"/>
                    <a:gd name="T22" fmla="*/ 87 w 118"/>
                    <a:gd name="T23" fmla="*/ 53 h 93"/>
                    <a:gd name="T24" fmla="*/ 76 w 118"/>
                    <a:gd name="T25" fmla="*/ 64 h 93"/>
                    <a:gd name="T26" fmla="*/ 76 w 118"/>
                    <a:gd name="T27" fmla="*/ 93 h 93"/>
                    <a:gd name="T28" fmla="*/ 93 w 118"/>
                    <a:gd name="T29" fmla="*/ 93 h 93"/>
                    <a:gd name="T30" fmla="*/ 76 w 118"/>
                    <a:gd name="T31" fmla="*/ 0 h 93"/>
                    <a:gd name="T32" fmla="*/ 42 w 118"/>
                    <a:gd name="T33" fmla="*/ 0 h 93"/>
                    <a:gd name="T34" fmla="*/ 42 w 118"/>
                    <a:gd name="T35" fmla="*/ 15 h 93"/>
                    <a:gd name="T36" fmla="*/ 42 w 118"/>
                    <a:gd name="T37" fmla="*/ 15 h 93"/>
                    <a:gd name="T38" fmla="*/ 53 w 118"/>
                    <a:gd name="T39" fmla="*/ 25 h 93"/>
                    <a:gd name="T40" fmla="*/ 42 w 118"/>
                    <a:gd name="T41" fmla="*/ 36 h 93"/>
                    <a:gd name="T42" fmla="*/ 42 w 118"/>
                    <a:gd name="T43" fmla="*/ 43 h 93"/>
                    <a:gd name="T44" fmla="*/ 42 w 118"/>
                    <a:gd name="T45" fmla="*/ 43 h 93"/>
                    <a:gd name="T46" fmla="*/ 53 w 118"/>
                    <a:gd name="T47" fmla="*/ 53 h 93"/>
                    <a:gd name="T48" fmla="*/ 42 w 118"/>
                    <a:gd name="T49" fmla="*/ 64 h 93"/>
                    <a:gd name="T50" fmla="*/ 42 w 118"/>
                    <a:gd name="T51" fmla="*/ 93 h 93"/>
                    <a:gd name="T52" fmla="*/ 76 w 118"/>
                    <a:gd name="T53" fmla="*/ 93 h 93"/>
                    <a:gd name="T54" fmla="*/ 76 w 118"/>
                    <a:gd name="T55" fmla="*/ 64 h 93"/>
                    <a:gd name="T56" fmla="*/ 76 w 118"/>
                    <a:gd name="T57" fmla="*/ 64 h 93"/>
                    <a:gd name="T58" fmla="*/ 65 w 118"/>
                    <a:gd name="T59" fmla="*/ 53 h 93"/>
                    <a:gd name="T60" fmla="*/ 76 w 118"/>
                    <a:gd name="T61" fmla="*/ 43 h 93"/>
                    <a:gd name="T62" fmla="*/ 76 w 118"/>
                    <a:gd name="T63" fmla="*/ 43 h 93"/>
                    <a:gd name="T64" fmla="*/ 76 w 118"/>
                    <a:gd name="T65" fmla="*/ 43 h 93"/>
                    <a:gd name="T66" fmla="*/ 76 w 118"/>
                    <a:gd name="T67" fmla="*/ 36 h 93"/>
                    <a:gd name="T68" fmla="*/ 76 w 118"/>
                    <a:gd name="T69" fmla="*/ 36 h 93"/>
                    <a:gd name="T70" fmla="*/ 65 w 118"/>
                    <a:gd name="T71" fmla="*/ 25 h 93"/>
                    <a:gd name="T72" fmla="*/ 76 w 118"/>
                    <a:gd name="T73" fmla="*/ 15 h 93"/>
                    <a:gd name="T74" fmla="*/ 76 w 118"/>
                    <a:gd name="T75" fmla="*/ 15 h 93"/>
                    <a:gd name="T76" fmla="*/ 76 w 118"/>
                    <a:gd name="T77" fmla="*/ 15 h 93"/>
                    <a:gd name="T78" fmla="*/ 76 w 118"/>
                    <a:gd name="T79" fmla="*/ 0 h 93"/>
                    <a:gd name="T80" fmla="*/ 42 w 118"/>
                    <a:gd name="T81" fmla="*/ 0 h 93"/>
                    <a:gd name="T82" fmla="*/ 13 w 118"/>
                    <a:gd name="T83" fmla="*/ 0 h 93"/>
                    <a:gd name="T84" fmla="*/ 0 w 118"/>
                    <a:gd name="T85" fmla="*/ 12 h 93"/>
                    <a:gd name="T86" fmla="*/ 0 w 118"/>
                    <a:gd name="T87" fmla="*/ 47 h 93"/>
                    <a:gd name="T88" fmla="*/ 10 w 118"/>
                    <a:gd name="T89" fmla="*/ 47 h 93"/>
                    <a:gd name="T90" fmla="*/ 25 w 118"/>
                    <a:gd name="T91" fmla="*/ 61 h 93"/>
                    <a:gd name="T92" fmla="*/ 25 w 118"/>
                    <a:gd name="T93" fmla="*/ 93 h 93"/>
                    <a:gd name="T94" fmla="*/ 42 w 118"/>
                    <a:gd name="T95" fmla="*/ 93 h 93"/>
                    <a:gd name="T96" fmla="*/ 42 w 118"/>
                    <a:gd name="T97" fmla="*/ 64 h 93"/>
                    <a:gd name="T98" fmla="*/ 32 w 118"/>
                    <a:gd name="T99" fmla="*/ 53 h 93"/>
                    <a:gd name="T100" fmla="*/ 42 w 118"/>
                    <a:gd name="T101" fmla="*/ 43 h 93"/>
                    <a:gd name="T102" fmla="*/ 42 w 118"/>
                    <a:gd name="T103" fmla="*/ 36 h 93"/>
                    <a:gd name="T104" fmla="*/ 32 w 118"/>
                    <a:gd name="T105" fmla="*/ 25 h 93"/>
                    <a:gd name="T106" fmla="*/ 42 w 118"/>
                    <a:gd name="T107" fmla="*/ 15 h 93"/>
                    <a:gd name="T108" fmla="*/ 42 w 118"/>
                    <a:gd name="T109" fmla="*/ 0 h 93"/>
                    <a:gd name="T110" fmla="*/ 42 w 118"/>
                    <a:gd name="T111" fmla="*/ 15 h 93"/>
                    <a:gd name="T112" fmla="*/ 42 w 118"/>
                    <a:gd name="T113" fmla="*/ 15 h 93"/>
                    <a:gd name="T114" fmla="*/ 42 w 118"/>
                    <a:gd name="T115" fmla="*/ 43 h 93"/>
                    <a:gd name="T116" fmla="*/ 42 w 118"/>
                    <a:gd name="T117" fmla="*/ 43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18" h="93">
                      <a:moveTo>
                        <a:pt x="93" y="93"/>
                      </a:moveTo>
                      <a:cubicBezTo>
                        <a:pt x="93" y="61"/>
                        <a:pt x="93" y="61"/>
                        <a:pt x="93" y="61"/>
                      </a:cubicBezTo>
                      <a:cubicBezTo>
                        <a:pt x="93" y="52"/>
                        <a:pt x="99" y="47"/>
                        <a:pt x="109" y="47"/>
                      </a:cubicBezTo>
                      <a:cubicBezTo>
                        <a:pt x="118" y="47"/>
                        <a:pt x="118" y="47"/>
                        <a:pt x="118" y="47"/>
                      </a:cubicBezTo>
                      <a:cubicBezTo>
                        <a:pt x="118" y="12"/>
                        <a:pt x="118" y="12"/>
                        <a:pt x="118" y="12"/>
                      </a:cubicBezTo>
                      <a:cubicBezTo>
                        <a:pt x="118" y="5"/>
                        <a:pt x="112" y="0"/>
                        <a:pt x="105" y="0"/>
                      </a:cubicBezTo>
                      <a:cubicBezTo>
                        <a:pt x="76" y="0"/>
                        <a:pt x="76" y="0"/>
                        <a:pt x="76" y="0"/>
                      </a:cubicBezTo>
                      <a:cubicBezTo>
                        <a:pt x="76" y="15"/>
                        <a:pt x="76" y="15"/>
                        <a:pt x="76" y="15"/>
                      </a:cubicBezTo>
                      <a:cubicBezTo>
                        <a:pt x="82" y="15"/>
                        <a:pt x="87" y="19"/>
                        <a:pt x="87" y="25"/>
                      </a:cubicBezTo>
                      <a:cubicBezTo>
                        <a:pt x="87" y="31"/>
                        <a:pt x="82" y="36"/>
                        <a:pt x="76" y="36"/>
                      </a:cubicBezTo>
                      <a:cubicBezTo>
                        <a:pt x="76" y="43"/>
                        <a:pt x="76" y="43"/>
                        <a:pt x="76" y="43"/>
                      </a:cubicBezTo>
                      <a:cubicBezTo>
                        <a:pt x="82" y="43"/>
                        <a:pt x="87" y="47"/>
                        <a:pt x="87" y="53"/>
                      </a:cubicBezTo>
                      <a:cubicBezTo>
                        <a:pt x="87" y="59"/>
                        <a:pt x="82" y="64"/>
                        <a:pt x="76" y="64"/>
                      </a:cubicBezTo>
                      <a:cubicBezTo>
                        <a:pt x="76" y="93"/>
                        <a:pt x="76" y="93"/>
                        <a:pt x="76" y="93"/>
                      </a:cubicBezTo>
                      <a:lnTo>
                        <a:pt x="93" y="93"/>
                      </a:lnTo>
                      <a:close/>
                      <a:moveTo>
                        <a:pt x="76" y="0"/>
                      </a:moveTo>
                      <a:cubicBezTo>
                        <a:pt x="42" y="0"/>
                        <a:pt x="42" y="0"/>
                        <a:pt x="42" y="0"/>
                      </a:cubicBezTo>
                      <a:cubicBezTo>
                        <a:pt x="42" y="15"/>
                        <a:pt x="42" y="15"/>
                        <a:pt x="42" y="15"/>
                      </a:cubicBezTo>
                      <a:cubicBezTo>
                        <a:pt x="42" y="15"/>
                        <a:pt x="42" y="15"/>
                        <a:pt x="42" y="15"/>
                      </a:cubicBezTo>
                      <a:cubicBezTo>
                        <a:pt x="48" y="15"/>
                        <a:pt x="53" y="19"/>
                        <a:pt x="53" y="25"/>
                      </a:cubicBezTo>
                      <a:cubicBezTo>
                        <a:pt x="53" y="31"/>
                        <a:pt x="48" y="36"/>
                        <a:pt x="42" y="36"/>
                      </a:cubicBezTo>
                      <a:cubicBezTo>
                        <a:pt x="42" y="43"/>
                        <a:pt x="42" y="43"/>
                        <a:pt x="42" y="43"/>
                      </a:cubicBezTo>
                      <a:cubicBezTo>
                        <a:pt x="42" y="43"/>
                        <a:pt x="42" y="43"/>
                        <a:pt x="42" y="43"/>
                      </a:cubicBezTo>
                      <a:cubicBezTo>
                        <a:pt x="48" y="43"/>
                        <a:pt x="53" y="47"/>
                        <a:pt x="53" y="53"/>
                      </a:cubicBezTo>
                      <a:cubicBezTo>
                        <a:pt x="53" y="59"/>
                        <a:pt x="48" y="64"/>
                        <a:pt x="42" y="64"/>
                      </a:cubicBezTo>
                      <a:cubicBezTo>
                        <a:pt x="42" y="93"/>
                        <a:pt x="42" y="93"/>
                        <a:pt x="42" y="93"/>
                      </a:cubicBezTo>
                      <a:cubicBezTo>
                        <a:pt x="76" y="93"/>
                        <a:pt x="76" y="93"/>
                        <a:pt x="76" y="93"/>
                      </a:cubicBezTo>
                      <a:cubicBezTo>
                        <a:pt x="76" y="64"/>
                        <a:pt x="76" y="64"/>
                        <a:pt x="76" y="64"/>
                      </a:cubicBezTo>
                      <a:cubicBezTo>
                        <a:pt x="76" y="64"/>
                        <a:pt x="76" y="64"/>
                        <a:pt x="76" y="64"/>
                      </a:cubicBezTo>
                      <a:cubicBezTo>
                        <a:pt x="70" y="64"/>
                        <a:pt x="65" y="59"/>
                        <a:pt x="65" y="53"/>
                      </a:cubicBezTo>
                      <a:cubicBezTo>
                        <a:pt x="65" y="47"/>
                        <a:pt x="70" y="43"/>
                        <a:pt x="76" y="43"/>
                      </a:cubicBezTo>
                      <a:cubicBezTo>
                        <a:pt x="76" y="43"/>
                        <a:pt x="76" y="43"/>
                        <a:pt x="76" y="43"/>
                      </a:cubicBezTo>
                      <a:cubicBezTo>
                        <a:pt x="76" y="43"/>
                        <a:pt x="76" y="43"/>
                        <a:pt x="76" y="43"/>
                      </a:cubicBezTo>
                      <a:cubicBezTo>
                        <a:pt x="76" y="36"/>
                        <a:pt x="76" y="36"/>
                        <a:pt x="76" y="36"/>
                      </a:cubicBezTo>
                      <a:cubicBezTo>
                        <a:pt x="76" y="36"/>
                        <a:pt x="76" y="36"/>
                        <a:pt x="76" y="36"/>
                      </a:cubicBezTo>
                      <a:cubicBezTo>
                        <a:pt x="70" y="36"/>
                        <a:pt x="65" y="31"/>
                        <a:pt x="65" y="25"/>
                      </a:cubicBezTo>
                      <a:cubicBezTo>
                        <a:pt x="65" y="19"/>
                        <a:pt x="70" y="15"/>
                        <a:pt x="76" y="15"/>
                      </a:cubicBezTo>
                      <a:cubicBezTo>
                        <a:pt x="76" y="15"/>
                        <a:pt x="76" y="15"/>
                        <a:pt x="76" y="15"/>
                      </a:cubicBezTo>
                      <a:cubicBezTo>
                        <a:pt x="76" y="15"/>
                        <a:pt x="76" y="15"/>
                        <a:pt x="76" y="15"/>
                      </a:cubicBezTo>
                      <a:lnTo>
                        <a:pt x="76" y="0"/>
                      </a:lnTo>
                      <a:close/>
                      <a:moveTo>
                        <a:pt x="42" y="0"/>
                      </a:moveTo>
                      <a:cubicBezTo>
                        <a:pt x="13" y="0"/>
                        <a:pt x="13" y="0"/>
                        <a:pt x="13" y="0"/>
                      </a:cubicBezTo>
                      <a:cubicBezTo>
                        <a:pt x="6" y="0"/>
                        <a:pt x="0" y="5"/>
                        <a:pt x="0" y="12"/>
                      </a:cubicBezTo>
                      <a:cubicBezTo>
                        <a:pt x="0" y="47"/>
                        <a:pt x="0" y="47"/>
                        <a:pt x="0" y="47"/>
                      </a:cubicBezTo>
                      <a:cubicBezTo>
                        <a:pt x="10" y="47"/>
                        <a:pt x="10" y="47"/>
                        <a:pt x="10" y="47"/>
                      </a:cubicBezTo>
                      <a:cubicBezTo>
                        <a:pt x="20" y="47"/>
                        <a:pt x="25" y="52"/>
                        <a:pt x="25" y="61"/>
                      </a:cubicBezTo>
                      <a:cubicBezTo>
                        <a:pt x="25" y="93"/>
                        <a:pt x="25" y="93"/>
                        <a:pt x="25" y="93"/>
                      </a:cubicBezTo>
                      <a:cubicBezTo>
                        <a:pt x="42" y="93"/>
                        <a:pt x="42" y="93"/>
                        <a:pt x="42" y="93"/>
                      </a:cubicBezTo>
                      <a:cubicBezTo>
                        <a:pt x="42" y="64"/>
                        <a:pt x="42" y="64"/>
                        <a:pt x="42" y="64"/>
                      </a:cubicBezTo>
                      <a:cubicBezTo>
                        <a:pt x="36" y="64"/>
                        <a:pt x="32" y="59"/>
                        <a:pt x="32" y="53"/>
                      </a:cubicBezTo>
                      <a:cubicBezTo>
                        <a:pt x="32" y="47"/>
                        <a:pt x="36" y="43"/>
                        <a:pt x="42" y="43"/>
                      </a:cubicBezTo>
                      <a:cubicBezTo>
                        <a:pt x="42" y="36"/>
                        <a:pt x="42" y="36"/>
                        <a:pt x="42" y="36"/>
                      </a:cubicBezTo>
                      <a:cubicBezTo>
                        <a:pt x="36" y="36"/>
                        <a:pt x="32" y="31"/>
                        <a:pt x="32" y="25"/>
                      </a:cubicBezTo>
                      <a:cubicBezTo>
                        <a:pt x="32" y="19"/>
                        <a:pt x="36" y="15"/>
                        <a:pt x="42" y="15"/>
                      </a:cubicBezTo>
                      <a:cubicBezTo>
                        <a:pt x="42" y="0"/>
                        <a:pt x="42" y="0"/>
                        <a:pt x="42" y="0"/>
                      </a:cubicBezTo>
                      <a:close/>
                      <a:moveTo>
                        <a:pt x="42" y="15"/>
                      </a:moveTo>
                      <a:cubicBezTo>
                        <a:pt x="42" y="15"/>
                        <a:pt x="42" y="15"/>
                        <a:pt x="42" y="15"/>
                      </a:cubicBezTo>
                      <a:close/>
                      <a:moveTo>
                        <a:pt x="42" y="43"/>
                      </a:moveTo>
                      <a:cubicBezTo>
                        <a:pt x="42" y="43"/>
                        <a:pt x="42" y="43"/>
                        <a:pt x="42" y="4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37" name="Freeform 169"/>
                <p:cNvSpPr>
                  <a:spLocks/>
                </p:cNvSpPr>
                <p:nvPr/>
              </p:nvSpPr>
              <p:spPr bwMode="auto">
                <a:xfrm>
                  <a:off x="3995087" y="1637302"/>
                  <a:ext cx="289731" cy="154064"/>
                </a:xfrm>
                <a:custGeom>
                  <a:avLst/>
                  <a:gdLst>
                    <a:gd name="T0" fmla="*/ 150 w 160"/>
                    <a:gd name="T1" fmla="*/ 0 h 85"/>
                    <a:gd name="T2" fmla="*/ 139 w 160"/>
                    <a:gd name="T3" fmla="*/ 0 h 85"/>
                    <a:gd name="T4" fmla="*/ 130 w 160"/>
                    <a:gd name="T5" fmla="*/ 0 h 85"/>
                    <a:gd name="T6" fmla="*/ 119 w 160"/>
                    <a:gd name="T7" fmla="*/ 10 h 85"/>
                    <a:gd name="T8" fmla="*/ 119 w 160"/>
                    <a:gd name="T9" fmla="*/ 47 h 85"/>
                    <a:gd name="T10" fmla="*/ 42 w 160"/>
                    <a:gd name="T11" fmla="*/ 47 h 85"/>
                    <a:gd name="T12" fmla="*/ 42 w 160"/>
                    <a:gd name="T13" fmla="*/ 10 h 85"/>
                    <a:gd name="T14" fmla="*/ 31 w 160"/>
                    <a:gd name="T15" fmla="*/ 0 h 85"/>
                    <a:gd name="T16" fmla="*/ 21 w 160"/>
                    <a:gd name="T17" fmla="*/ 0 h 85"/>
                    <a:gd name="T18" fmla="*/ 11 w 160"/>
                    <a:gd name="T19" fmla="*/ 0 h 85"/>
                    <a:gd name="T20" fmla="*/ 0 w 160"/>
                    <a:gd name="T21" fmla="*/ 10 h 85"/>
                    <a:gd name="T22" fmla="*/ 0 w 160"/>
                    <a:gd name="T23" fmla="*/ 63 h 85"/>
                    <a:gd name="T24" fmla="*/ 15 w 160"/>
                    <a:gd name="T25" fmla="*/ 79 h 85"/>
                    <a:gd name="T26" fmla="*/ 16 w 160"/>
                    <a:gd name="T27" fmla="*/ 80 h 85"/>
                    <a:gd name="T28" fmla="*/ 17 w 160"/>
                    <a:gd name="T29" fmla="*/ 83 h 85"/>
                    <a:gd name="T30" fmla="*/ 22 w 160"/>
                    <a:gd name="T31" fmla="*/ 85 h 85"/>
                    <a:gd name="T32" fmla="*/ 25 w 160"/>
                    <a:gd name="T33" fmla="*/ 85 h 85"/>
                    <a:gd name="T34" fmla="*/ 30 w 160"/>
                    <a:gd name="T35" fmla="*/ 83 h 85"/>
                    <a:gd name="T36" fmla="*/ 31 w 160"/>
                    <a:gd name="T37" fmla="*/ 80 h 85"/>
                    <a:gd name="T38" fmla="*/ 31 w 160"/>
                    <a:gd name="T39" fmla="*/ 79 h 85"/>
                    <a:gd name="T40" fmla="*/ 129 w 160"/>
                    <a:gd name="T41" fmla="*/ 79 h 85"/>
                    <a:gd name="T42" fmla="*/ 129 w 160"/>
                    <a:gd name="T43" fmla="*/ 80 h 85"/>
                    <a:gd name="T44" fmla="*/ 130 w 160"/>
                    <a:gd name="T45" fmla="*/ 83 h 85"/>
                    <a:gd name="T46" fmla="*/ 135 w 160"/>
                    <a:gd name="T47" fmla="*/ 85 h 85"/>
                    <a:gd name="T48" fmla="*/ 138 w 160"/>
                    <a:gd name="T49" fmla="*/ 85 h 85"/>
                    <a:gd name="T50" fmla="*/ 143 w 160"/>
                    <a:gd name="T51" fmla="*/ 83 h 85"/>
                    <a:gd name="T52" fmla="*/ 144 w 160"/>
                    <a:gd name="T53" fmla="*/ 80 h 85"/>
                    <a:gd name="T54" fmla="*/ 145 w 160"/>
                    <a:gd name="T55" fmla="*/ 79 h 85"/>
                    <a:gd name="T56" fmla="*/ 150 w 160"/>
                    <a:gd name="T57" fmla="*/ 79 h 85"/>
                    <a:gd name="T58" fmla="*/ 160 w 160"/>
                    <a:gd name="T59" fmla="*/ 63 h 85"/>
                    <a:gd name="T60" fmla="*/ 160 w 160"/>
                    <a:gd name="T61" fmla="*/ 10 h 85"/>
                    <a:gd name="T62" fmla="*/ 150 w 160"/>
                    <a:gd name="T63" fmla="*/ 0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0" h="85">
                      <a:moveTo>
                        <a:pt x="150" y="0"/>
                      </a:moveTo>
                      <a:cubicBezTo>
                        <a:pt x="139" y="0"/>
                        <a:pt x="139" y="0"/>
                        <a:pt x="139" y="0"/>
                      </a:cubicBezTo>
                      <a:cubicBezTo>
                        <a:pt x="130" y="0"/>
                        <a:pt x="130" y="0"/>
                        <a:pt x="130" y="0"/>
                      </a:cubicBezTo>
                      <a:cubicBezTo>
                        <a:pt x="122" y="0"/>
                        <a:pt x="119" y="3"/>
                        <a:pt x="119" y="10"/>
                      </a:cubicBezTo>
                      <a:cubicBezTo>
                        <a:pt x="119" y="47"/>
                        <a:pt x="119" y="47"/>
                        <a:pt x="119" y="47"/>
                      </a:cubicBezTo>
                      <a:cubicBezTo>
                        <a:pt x="42" y="47"/>
                        <a:pt x="42" y="47"/>
                        <a:pt x="42" y="47"/>
                      </a:cubicBezTo>
                      <a:cubicBezTo>
                        <a:pt x="42" y="10"/>
                        <a:pt x="42" y="10"/>
                        <a:pt x="42" y="10"/>
                      </a:cubicBezTo>
                      <a:cubicBezTo>
                        <a:pt x="42" y="3"/>
                        <a:pt x="38" y="0"/>
                        <a:pt x="31" y="0"/>
                      </a:cubicBezTo>
                      <a:cubicBezTo>
                        <a:pt x="21" y="0"/>
                        <a:pt x="21" y="0"/>
                        <a:pt x="21" y="0"/>
                      </a:cubicBezTo>
                      <a:cubicBezTo>
                        <a:pt x="11" y="0"/>
                        <a:pt x="11" y="0"/>
                        <a:pt x="11" y="0"/>
                      </a:cubicBezTo>
                      <a:cubicBezTo>
                        <a:pt x="4" y="0"/>
                        <a:pt x="0" y="3"/>
                        <a:pt x="0" y="10"/>
                      </a:cubicBezTo>
                      <a:cubicBezTo>
                        <a:pt x="0" y="63"/>
                        <a:pt x="0" y="63"/>
                        <a:pt x="0" y="63"/>
                      </a:cubicBezTo>
                      <a:cubicBezTo>
                        <a:pt x="0" y="70"/>
                        <a:pt x="8" y="79"/>
                        <a:pt x="15" y="79"/>
                      </a:cubicBezTo>
                      <a:cubicBezTo>
                        <a:pt x="15" y="79"/>
                        <a:pt x="16" y="80"/>
                        <a:pt x="16" y="80"/>
                      </a:cubicBezTo>
                      <a:cubicBezTo>
                        <a:pt x="16" y="81"/>
                        <a:pt x="16" y="82"/>
                        <a:pt x="17" y="83"/>
                      </a:cubicBezTo>
                      <a:cubicBezTo>
                        <a:pt x="18" y="84"/>
                        <a:pt x="20" y="85"/>
                        <a:pt x="22" y="85"/>
                      </a:cubicBezTo>
                      <a:cubicBezTo>
                        <a:pt x="25" y="85"/>
                        <a:pt x="25" y="85"/>
                        <a:pt x="25" y="85"/>
                      </a:cubicBezTo>
                      <a:cubicBezTo>
                        <a:pt x="27" y="85"/>
                        <a:pt x="29" y="84"/>
                        <a:pt x="30" y="83"/>
                      </a:cubicBezTo>
                      <a:cubicBezTo>
                        <a:pt x="31" y="82"/>
                        <a:pt x="31" y="81"/>
                        <a:pt x="31" y="80"/>
                      </a:cubicBezTo>
                      <a:cubicBezTo>
                        <a:pt x="31" y="80"/>
                        <a:pt x="31" y="79"/>
                        <a:pt x="31" y="79"/>
                      </a:cubicBezTo>
                      <a:cubicBezTo>
                        <a:pt x="129" y="79"/>
                        <a:pt x="129" y="79"/>
                        <a:pt x="129" y="79"/>
                      </a:cubicBezTo>
                      <a:cubicBezTo>
                        <a:pt x="129" y="79"/>
                        <a:pt x="129" y="80"/>
                        <a:pt x="129" y="80"/>
                      </a:cubicBezTo>
                      <a:cubicBezTo>
                        <a:pt x="129" y="81"/>
                        <a:pt x="130" y="82"/>
                        <a:pt x="130" y="83"/>
                      </a:cubicBezTo>
                      <a:cubicBezTo>
                        <a:pt x="131" y="84"/>
                        <a:pt x="133" y="85"/>
                        <a:pt x="135" y="85"/>
                      </a:cubicBezTo>
                      <a:cubicBezTo>
                        <a:pt x="138" y="85"/>
                        <a:pt x="138" y="85"/>
                        <a:pt x="138" y="85"/>
                      </a:cubicBezTo>
                      <a:cubicBezTo>
                        <a:pt x="140" y="85"/>
                        <a:pt x="142" y="84"/>
                        <a:pt x="143" y="83"/>
                      </a:cubicBezTo>
                      <a:cubicBezTo>
                        <a:pt x="144" y="82"/>
                        <a:pt x="144" y="81"/>
                        <a:pt x="144" y="80"/>
                      </a:cubicBezTo>
                      <a:cubicBezTo>
                        <a:pt x="145" y="80"/>
                        <a:pt x="145" y="79"/>
                        <a:pt x="145" y="79"/>
                      </a:cubicBezTo>
                      <a:cubicBezTo>
                        <a:pt x="150" y="79"/>
                        <a:pt x="150" y="79"/>
                        <a:pt x="150" y="79"/>
                      </a:cubicBezTo>
                      <a:cubicBezTo>
                        <a:pt x="157" y="79"/>
                        <a:pt x="160" y="70"/>
                        <a:pt x="160" y="63"/>
                      </a:cubicBezTo>
                      <a:cubicBezTo>
                        <a:pt x="160" y="10"/>
                        <a:pt x="160" y="10"/>
                        <a:pt x="160" y="10"/>
                      </a:cubicBezTo>
                      <a:cubicBezTo>
                        <a:pt x="160" y="3"/>
                        <a:pt x="157" y="0"/>
                        <a:pt x="1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grpSp>
        </p:grpSp>
        <p:sp>
          <p:nvSpPr>
            <p:cNvPr id="18" name="TextBox 17"/>
            <p:cNvSpPr txBox="1"/>
            <p:nvPr/>
          </p:nvSpPr>
          <p:spPr>
            <a:xfrm>
              <a:off x="475995" y="1754011"/>
              <a:ext cx="1440160" cy="369332"/>
            </a:xfrm>
            <a:prstGeom prst="rect">
              <a:avLst/>
            </a:prstGeom>
            <a:noFill/>
          </p:spPr>
          <p:txBody>
            <a:bodyPr wrap="square" rtlCol="0">
              <a:spAutoFit/>
            </a:bodyPr>
            <a:lstStyle>
              <a:defPPr>
                <a:defRPr lang="tr-TR"/>
              </a:defPPr>
            </a:lstStyle>
            <a:p>
              <a:r>
                <a:rPr lang="tr-TR" b="1" dirty="0"/>
                <a:t>Yasanın Adı</a:t>
              </a:r>
              <a:endParaRPr lang="en-US" b="1" dirty="0"/>
            </a:p>
          </p:txBody>
        </p:sp>
      </p:grpSp>
      <p:grpSp>
        <p:nvGrpSpPr>
          <p:cNvPr id="21" name="Group 20"/>
          <p:cNvGrpSpPr/>
          <p:nvPr/>
        </p:nvGrpSpPr>
        <p:grpSpPr>
          <a:xfrm>
            <a:off x="4938385" y="1124745"/>
            <a:ext cx="3378031" cy="1056278"/>
            <a:chOff x="4938385" y="1124745"/>
            <a:chExt cx="3378031" cy="1056278"/>
          </a:xfrm>
        </p:grpSpPr>
        <p:grpSp>
          <p:nvGrpSpPr>
            <p:cNvPr id="5" name="Group 4"/>
            <p:cNvGrpSpPr/>
            <p:nvPr/>
          </p:nvGrpSpPr>
          <p:grpSpPr>
            <a:xfrm>
              <a:off x="4991900" y="1124745"/>
              <a:ext cx="3324516" cy="1056278"/>
              <a:chOff x="4991900" y="1124745"/>
              <a:chExt cx="3324516" cy="1056278"/>
            </a:xfrm>
          </p:grpSpPr>
          <p:sp>
            <p:nvSpPr>
              <p:cNvPr id="26" name="Oval 25"/>
              <p:cNvSpPr/>
              <p:nvPr/>
            </p:nvSpPr>
            <p:spPr>
              <a:xfrm rot="16200000">
                <a:off x="7260138" y="1124745"/>
                <a:ext cx="1056278" cy="1056278"/>
              </a:xfrm>
              <a:prstGeom prst="ellipse">
                <a:avLst/>
              </a:prstGeom>
              <a:solidFill>
                <a:srgbClr val="487F9E"/>
              </a:solidFill>
              <a:ln w="88900" cap="flat" cmpd="thickThi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dirty="0">
                  <a:solidFill>
                    <a:srgbClr val="E3D29D"/>
                  </a:solidFill>
                </a:endParaRPr>
              </a:p>
            </p:txBody>
          </p:sp>
          <p:grpSp>
            <p:nvGrpSpPr>
              <p:cNvPr id="27" name="Group 26"/>
              <p:cNvGrpSpPr/>
              <p:nvPr/>
            </p:nvGrpSpPr>
            <p:grpSpPr>
              <a:xfrm>
                <a:off x="7642918" y="1456819"/>
                <a:ext cx="306646" cy="349551"/>
                <a:chOff x="6873875" y="742950"/>
                <a:chExt cx="771526" cy="879476"/>
              </a:xfrm>
            </p:grpSpPr>
            <p:sp>
              <p:nvSpPr>
                <p:cNvPr id="28" name="Line 43"/>
                <p:cNvSpPr>
                  <a:spLocks noChangeShapeType="1"/>
                </p:cNvSpPr>
                <p:nvPr/>
              </p:nvSpPr>
              <p:spPr bwMode="auto">
                <a:xfrm>
                  <a:off x="7162800" y="1471613"/>
                  <a:ext cx="0" cy="76200"/>
                </a:xfrm>
                <a:prstGeom prst="line">
                  <a:avLst/>
                </a:prstGeom>
                <a:noFill/>
                <a:ln w="15875"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d-ID"/>
                </a:p>
              </p:txBody>
            </p:sp>
            <p:sp>
              <p:nvSpPr>
                <p:cNvPr id="29" name="Line 44"/>
                <p:cNvSpPr>
                  <a:spLocks noChangeShapeType="1"/>
                </p:cNvSpPr>
                <p:nvPr/>
              </p:nvSpPr>
              <p:spPr bwMode="auto">
                <a:xfrm>
                  <a:off x="7223125" y="1471613"/>
                  <a:ext cx="0" cy="76200"/>
                </a:xfrm>
                <a:prstGeom prst="line">
                  <a:avLst/>
                </a:prstGeom>
                <a:noFill/>
                <a:ln w="15875"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d-ID"/>
                </a:p>
              </p:txBody>
            </p:sp>
            <p:sp>
              <p:nvSpPr>
                <p:cNvPr id="30" name="Freeform 45"/>
                <p:cNvSpPr>
                  <a:spLocks/>
                </p:cNvSpPr>
                <p:nvPr/>
              </p:nvSpPr>
              <p:spPr bwMode="auto">
                <a:xfrm>
                  <a:off x="6964363" y="1547813"/>
                  <a:ext cx="457200" cy="74613"/>
                </a:xfrm>
                <a:custGeom>
                  <a:avLst/>
                  <a:gdLst>
                    <a:gd name="T0" fmla="*/ 120 w 120"/>
                    <a:gd name="T1" fmla="*/ 20 h 20"/>
                    <a:gd name="T2" fmla="*/ 60 w 120"/>
                    <a:gd name="T3" fmla="*/ 0 h 20"/>
                    <a:gd name="T4" fmla="*/ 0 w 120"/>
                    <a:gd name="T5" fmla="*/ 20 h 20"/>
                    <a:gd name="T6" fmla="*/ 120 w 120"/>
                    <a:gd name="T7" fmla="*/ 20 h 20"/>
                  </a:gdLst>
                  <a:ahLst/>
                  <a:cxnLst>
                    <a:cxn ang="0">
                      <a:pos x="T0" y="T1"/>
                    </a:cxn>
                    <a:cxn ang="0">
                      <a:pos x="T2" y="T3"/>
                    </a:cxn>
                    <a:cxn ang="0">
                      <a:pos x="T4" y="T5"/>
                    </a:cxn>
                    <a:cxn ang="0">
                      <a:pos x="T6" y="T7"/>
                    </a:cxn>
                  </a:cxnLst>
                  <a:rect l="0" t="0" r="r" b="b"/>
                  <a:pathLst>
                    <a:path w="120" h="20">
                      <a:moveTo>
                        <a:pt x="120" y="20"/>
                      </a:moveTo>
                      <a:cubicBezTo>
                        <a:pt x="103" y="7"/>
                        <a:pt x="83" y="0"/>
                        <a:pt x="60" y="0"/>
                      </a:cubicBezTo>
                      <a:cubicBezTo>
                        <a:pt x="37" y="0"/>
                        <a:pt x="17" y="7"/>
                        <a:pt x="0" y="20"/>
                      </a:cubicBezTo>
                      <a:lnTo>
                        <a:pt x="120" y="20"/>
                      </a:lnTo>
                      <a:close/>
                    </a:path>
                  </a:pathLst>
                </a:custGeom>
                <a:noFill/>
                <a:ln w="15875"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31" name="Oval 46"/>
                <p:cNvSpPr>
                  <a:spLocks noChangeArrowheads="1"/>
                </p:cNvSpPr>
                <p:nvPr/>
              </p:nvSpPr>
              <p:spPr bwMode="auto">
                <a:xfrm>
                  <a:off x="6904038" y="773113"/>
                  <a:ext cx="577850" cy="576263"/>
                </a:xfrm>
                <a:prstGeom prst="ellipse">
                  <a:avLst/>
                </a:prstGeom>
                <a:noFill/>
                <a:ln w="15875"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32" name="Freeform 47"/>
                <p:cNvSpPr>
                  <a:spLocks/>
                </p:cNvSpPr>
                <p:nvPr/>
              </p:nvSpPr>
              <p:spPr bwMode="auto">
                <a:xfrm>
                  <a:off x="6904038" y="773113"/>
                  <a:ext cx="741363" cy="739775"/>
                </a:xfrm>
                <a:custGeom>
                  <a:avLst/>
                  <a:gdLst>
                    <a:gd name="T0" fmla="*/ 152 w 195"/>
                    <a:gd name="T1" fmla="*/ 0 h 195"/>
                    <a:gd name="T2" fmla="*/ 152 w 195"/>
                    <a:gd name="T3" fmla="*/ 152 h 195"/>
                    <a:gd name="T4" fmla="*/ 0 w 195"/>
                    <a:gd name="T5" fmla="*/ 152 h 195"/>
                  </a:gdLst>
                  <a:ahLst/>
                  <a:cxnLst>
                    <a:cxn ang="0">
                      <a:pos x="T0" y="T1"/>
                    </a:cxn>
                    <a:cxn ang="0">
                      <a:pos x="T2" y="T3"/>
                    </a:cxn>
                    <a:cxn ang="0">
                      <a:pos x="T4" y="T5"/>
                    </a:cxn>
                  </a:cxnLst>
                  <a:rect l="0" t="0" r="r" b="b"/>
                  <a:pathLst>
                    <a:path w="195" h="195">
                      <a:moveTo>
                        <a:pt x="152" y="0"/>
                      </a:moveTo>
                      <a:cubicBezTo>
                        <a:pt x="195" y="42"/>
                        <a:pt x="195" y="110"/>
                        <a:pt x="152" y="152"/>
                      </a:cubicBezTo>
                      <a:cubicBezTo>
                        <a:pt x="110" y="195"/>
                        <a:pt x="42" y="195"/>
                        <a:pt x="0" y="152"/>
                      </a:cubicBezTo>
                    </a:path>
                  </a:pathLst>
                </a:custGeom>
                <a:noFill/>
                <a:ln w="15875" cap="rnd">
                  <a:solidFill>
                    <a:schemeClr val="bg1"/>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d-ID"/>
                </a:p>
              </p:txBody>
            </p:sp>
            <p:sp>
              <p:nvSpPr>
                <p:cNvPr id="33" name="Line 48"/>
                <p:cNvSpPr>
                  <a:spLocks noChangeShapeType="1"/>
                </p:cNvSpPr>
                <p:nvPr/>
              </p:nvSpPr>
              <p:spPr bwMode="auto">
                <a:xfrm flipV="1">
                  <a:off x="6873875" y="1319213"/>
                  <a:ext cx="60325" cy="60325"/>
                </a:xfrm>
                <a:prstGeom prst="line">
                  <a:avLst/>
                </a:prstGeom>
                <a:noFill/>
                <a:ln w="15875"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d-ID"/>
                </a:p>
              </p:txBody>
            </p:sp>
            <p:sp>
              <p:nvSpPr>
                <p:cNvPr id="34" name="Line 49"/>
                <p:cNvSpPr>
                  <a:spLocks noChangeShapeType="1"/>
                </p:cNvSpPr>
                <p:nvPr/>
              </p:nvSpPr>
              <p:spPr bwMode="auto">
                <a:xfrm flipV="1">
                  <a:off x="7451725" y="742950"/>
                  <a:ext cx="60325" cy="60325"/>
                </a:xfrm>
                <a:prstGeom prst="line">
                  <a:avLst/>
                </a:prstGeom>
                <a:noFill/>
                <a:ln w="15875" cap="rnd">
                  <a:solidFill>
                    <a:schemeClr val="bg1"/>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id-ID"/>
                </a:p>
              </p:txBody>
            </p:sp>
          </p:grpSp>
          <p:cxnSp>
            <p:nvCxnSpPr>
              <p:cNvPr id="35" name="Straight Connector 34"/>
              <p:cNvCxnSpPr>
                <a:stCxn id="26" idx="0"/>
              </p:cNvCxnSpPr>
              <p:nvPr/>
            </p:nvCxnSpPr>
            <p:spPr>
              <a:xfrm flipH="1" flipV="1">
                <a:off x="4991900" y="1652883"/>
                <a:ext cx="2268238" cy="1"/>
              </a:xfrm>
              <a:prstGeom prst="line">
                <a:avLst/>
              </a:prstGeom>
              <a:ln w="22225" cap="flat" cmpd="sng">
                <a:solidFill>
                  <a:srgbClr val="487F9E"/>
                </a:solidFill>
                <a:prstDash val="sysDash"/>
                <a:round/>
              </a:ln>
            </p:spPr>
            <p:style>
              <a:lnRef idx="1">
                <a:schemeClr val="accent1"/>
              </a:lnRef>
              <a:fillRef idx="0">
                <a:schemeClr val="accent1"/>
              </a:fillRef>
              <a:effectRef idx="0">
                <a:schemeClr val="accent1"/>
              </a:effectRef>
              <a:fontRef idx="minor">
                <a:schemeClr val="tx1"/>
              </a:fontRef>
            </p:style>
          </p:cxnSp>
        </p:grpSp>
        <p:sp>
          <p:nvSpPr>
            <p:cNvPr id="42" name="TextBox 41"/>
            <p:cNvSpPr txBox="1"/>
            <p:nvPr/>
          </p:nvSpPr>
          <p:spPr>
            <a:xfrm>
              <a:off x="4938385" y="1727142"/>
              <a:ext cx="1440160" cy="369332"/>
            </a:xfrm>
            <a:prstGeom prst="rect">
              <a:avLst/>
            </a:prstGeom>
            <a:noFill/>
          </p:spPr>
          <p:txBody>
            <a:bodyPr wrap="square" rtlCol="0">
              <a:spAutoFit/>
            </a:bodyPr>
            <a:lstStyle>
              <a:defPPr>
                <a:defRPr lang="tr-TR"/>
              </a:defPPr>
            </a:lstStyle>
            <a:p>
              <a:r>
                <a:rPr lang="tr-TR" b="1" dirty="0" smtClean="0"/>
                <a:t>Amaç</a:t>
              </a:r>
              <a:endParaRPr lang="en-US" b="1" dirty="0"/>
            </a:p>
          </p:txBody>
        </p:sp>
      </p:grpSp>
      <p:grpSp>
        <p:nvGrpSpPr>
          <p:cNvPr id="22" name="Group 21"/>
          <p:cNvGrpSpPr/>
          <p:nvPr/>
        </p:nvGrpSpPr>
        <p:grpSpPr>
          <a:xfrm>
            <a:off x="446617" y="3673920"/>
            <a:ext cx="7869799" cy="1056278"/>
            <a:chOff x="446617" y="3673920"/>
            <a:chExt cx="7869799" cy="1056278"/>
          </a:xfrm>
        </p:grpSpPr>
        <p:grpSp>
          <p:nvGrpSpPr>
            <p:cNvPr id="15" name="Group 14"/>
            <p:cNvGrpSpPr/>
            <p:nvPr/>
          </p:nvGrpSpPr>
          <p:grpSpPr>
            <a:xfrm>
              <a:off x="539552" y="3673920"/>
              <a:ext cx="7776864" cy="1056278"/>
              <a:chOff x="539552" y="3673920"/>
              <a:chExt cx="7776864" cy="1056278"/>
            </a:xfrm>
          </p:grpSpPr>
          <p:sp>
            <p:nvSpPr>
              <p:cNvPr id="40" name="Oval 39"/>
              <p:cNvSpPr/>
              <p:nvPr/>
            </p:nvSpPr>
            <p:spPr>
              <a:xfrm rot="16200000">
                <a:off x="7260138" y="3673920"/>
                <a:ext cx="1056278" cy="1056278"/>
              </a:xfrm>
              <a:prstGeom prst="ellipse">
                <a:avLst/>
              </a:prstGeom>
              <a:solidFill>
                <a:srgbClr val="487F9E"/>
              </a:solidFill>
              <a:ln w="88900" cap="flat" cmpd="thickThi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dirty="0">
                  <a:solidFill>
                    <a:srgbClr val="E3D29D"/>
                  </a:solidFill>
                </a:endParaRPr>
              </a:p>
            </p:txBody>
          </p:sp>
          <p:cxnSp>
            <p:nvCxnSpPr>
              <p:cNvPr id="41" name="Straight Connector 40"/>
              <p:cNvCxnSpPr>
                <a:stCxn id="40" idx="0"/>
              </p:cNvCxnSpPr>
              <p:nvPr/>
            </p:nvCxnSpPr>
            <p:spPr>
              <a:xfrm flipH="1">
                <a:off x="539552" y="4202059"/>
                <a:ext cx="6720586" cy="0"/>
              </a:xfrm>
              <a:prstGeom prst="line">
                <a:avLst/>
              </a:prstGeom>
              <a:ln w="22225" cap="flat" cmpd="sng">
                <a:solidFill>
                  <a:srgbClr val="487F9E"/>
                </a:solidFill>
                <a:prstDash val="sysDash"/>
                <a:round/>
              </a:ln>
            </p:spPr>
            <p:style>
              <a:lnRef idx="1">
                <a:schemeClr val="accent1"/>
              </a:lnRef>
              <a:fillRef idx="0">
                <a:schemeClr val="accent1"/>
              </a:fillRef>
              <a:effectRef idx="0">
                <a:schemeClr val="accent1"/>
              </a:effectRef>
              <a:fontRef idx="minor">
                <a:schemeClr val="tx1"/>
              </a:fontRef>
            </p:style>
          </p:cxnSp>
          <p:grpSp>
            <p:nvGrpSpPr>
              <p:cNvPr id="45" name="Group 44"/>
              <p:cNvGrpSpPr/>
              <p:nvPr/>
            </p:nvGrpSpPr>
            <p:grpSpPr>
              <a:xfrm>
                <a:off x="7667253" y="3877080"/>
                <a:ext cx="326848" cy="649958"/>
                <a:chOff x="4880156" y="3392592"/>
                <a:chExt cx="1106121" cy="2199597"/>
              </a:xfrm>
              <a:solidFill>
                <a:schemeClr val="bg1"/>
              </a:solidFill>
            </p:grpSpPr>
            <p:sp>
              <p:nvSpPr>
                <p:cNvPr id="46" name="Freeform 254"/>
                <p:cNvSpPr>
                  <a:spLocks/>
                </p:cNvSpPr>
                <p:nvPr/>
              </p:nvSpPr>
              <p:spPr bwMode="auto">
                <a:xfrm>
                  <a:off x="5007081" y="3392592"/>
                  <a:ext cx="551260" cy="264319"/>
                </a:xfrm>
                <a:custGeom>
                  <a:avLst/>
                  <a:gdLst>
                    <a:gd name="T0" fmla="*/ 630 w 651"/>
                    <a:gd name="T1" fmla="*/ 273 h 313"/>
                    <a:gd name="T2" fmla="*/ 589 w 651"/>
                    <a:gd name="T3" fmla="*/ 273 h 313"/>
                    <a:gd name="T4" fmla="*/ 304 w 651"/>
                    <a:gd name="T5" fmla="*/ 0 h 313"/>
                    <a:gd name="T6" fmla="*/ 19 w 651"/>
                    <a:gd name="T7" fmla="*/ 271 h 313"/>
                    <a:gd name="T8" fmla="*/ 0 w 651"/>
                    <a:gd name="T9" fmla="*/ 292 h 313"/>
                    <a:gd name="T10" fmla="*/ 21 w 651"/>
                    <a:gd name="T11" fmla="*/ 313 h 313"/>
                    <a:gd name="T12" fmla="*/ 630 w 651"/>
                    <a:gd name="T13" fmla="*/ 313 h 313"/>
                    <a:gd name="T14" fmla="*/ 651 w 651"/>
                    <a:gd name="T15" fmla="*/ 293 h 313"/>
                    <a:gd name="T16" fmla="*/ 630 w 651"/>
                    <a:gd name="T17" fmla="*/ 273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1" h="313">
                      <a:moveTo>
                        <a:pt x="630" y="273"/>
                      </a:moveTo>
                      <a:cubicBezTo>
                        <a:pt x="589" y="273"/>
                        <a:pt x="589" y="273"/>
                        <a:pt x="589" y="273"/>
                      </a:cubicBezTo>
                      <a:cubicBezTo>
                        <a:pt x="578" y="113"/>
                        <a:pt x="454" y="0"/>
                        <a:pt x="304" y="0"/>
                      </a:cubicBezTo>
                      <a:cubicBezTo>
                        <a:pt x="153" y="0"/>
                        <a:pt x="30" y="116"/>
                        <a:pt x="19" y="271"/>
                      </a:cubicBezTo>
                      <a:cubicBezTo>
                        <a:pt x="9" y="272"/>
                        <a:pt x="0" y="281"/>
                        <a:pt x="0" y="292"/>
                      </a:cubicBezTo>
                      <a:cubicBezTo>
                        <a:pt x="0" y="303"/>
                        <a:pt x="10" y="313"/>
                        <a:pt x="21" y="313"/>
                      </a:cubicBezTo>
                      <a:cubicBezTo>
                        <a:pt x="630" y="313"/>
                        <a:pt x="630" y="313"/>
                        <a:pt x="630" y="313"/>
                      </a:cubicBezTo>
                      <a:cubicBezTo>
                        <a:pt x="642" y="313"/>
                        <a:pt x="651" y="304"/>
                        <a:pt x="651" y="293"/>
                      </a:cubicBezTo>
                      <a:cubicBezTo>
                        <a:pt x="651" y="282"/>
                        <a:pt x="642" y="273"/>
                        <a:pt x="630" y="273"/>
                      </a:cubicBezTo>
                      <a:close/>
                    </a:path>
                  </a:pathLst>
                </a:custGeom>
                <a:grpFill/>
                <a:ln>
                  <a:noFill/>
                </a:ln>
              </p:spPr>
              <p:txBody>
                <a:bodyPr vert="horz" wrap="square" lIns="68580" tIns="34290" rIns="68580" bIns="34290" numCol="1" anchor="t" anchorCtr="0" compatLnSpc="1">
                  <a:prstTxWarp prst="textNoShape">
                    <a:avLst/>
                  </a:prstTxWarp>
                </a:bodyPr>
                <a:lstStyle/>
                <a:p>
                  <a:endParaRPr lang="id-ID" sz="1350"/>
                </a:p>
              </p:txBody>
            </p:sp>
            <p:sp>
              <p:nvSpPr>
                <p:cNvPr id="47" name="Freeform 255"/>
                <p:cNvSpPr>
                  <a:spLocks/>
                </p:cNvSpPr>
                <p:nvPr/>
              </p:nvSpPr>
              <p:spPr bwMode="auto">
                <a:xfrm>
                  <a:off x="4880156" y="3471863"/>
                  <a:ext cx="1106121" cy="2120326"/>
                </a:xfrm>
                <a:custGeom>
                  <a:avLst/>
                  <a:gdLst>
                    <a:gd name="T0" fmla="*/ 835 w 1488"/>
                    <a:gd name="T1" fmla="*/ 717 h 2854"/>
                    <a:gd name="T2" fmla="*/ 851 w 1488"/>
                    <a:gd name="T3" fmla="*/ 708 h 2854"/>
                    <a:gd name="T4" fmla="*/ 1249 w 1488"/>
                    <a:gd name="T5" fmla="*/ 68 h 2854"/>
                    <a:gd name="T6" fmla="*/ 1417 w 1488"/>
                    <a:gd name="T7" fmla="*/ 36 h 2854"/>
                    <a:gd name="T8" fmla="*/ 1451 w 1488"/>
                    <a:gd name="T9" fmla="*/ 199 h 2854"/>
                    <a:gd name="T10" fmla="*/ 890 w 1488"/>
                    <a:gd name="T11" fmla="*/ 1074 h 2854"/>
                    <a:gd name="T12" fmla="*/ 887 w 1488"/>
                    <a:gd name="T13" fmla="*/ 1085 h 2854"/>
                    <a:gd name="T14" fmla="*/ 887 w 1488"/>
                    <a:gd name="T15" fmla="*/ 1839 h 2854"/>
                    <a:gd name="T16" fmla="*/ 887 w 1488"/>
                    <a:gd name="T17" fmla="*/ 1906 h 2854"/>
                    <a:gd name="T18" fmla="*/ 887 w 1488"/>
                    <a:gd name="T19" fmla="*/ 2723 h 2854"/>
                    <a:gd name="T20" fmla="*/ 751 w 1488"/>
                    <a:gd name="T21" fmla="*/ 2854 h 2854"/>
                    <a:gd name="T22" fmla="*/ 749 w 1488"/>
                    <a:gd name="T23" fmla="*/ 2854 h 2854"/>
                    <a:gd name="T24" fmla="*/ 614 w 1488"/>
                    <a:gd name="T25" fmla="*/ 2723 h 2854"/>
                    <a:gd name="T26" fmla="*/ 614 w 1488"/>
                    <a:gd name="T27" fmla="*/ 1925 h 2854"/>
                    <a:gd name="T28" fmla="*/ 595 w 1488"/>
                    <a:gd name="T29" fmla="*/ 1906 h 2854"/>
                    <a:gd name="T30" fmla="*/ 576 w 1488"/>
                    <a:gd name="T31" fmla="*/ 1906 h 2854"/>
                    <a:gd name="T32" fmla="*/ 557 w 1488"/>
                    <a:gd name="T33" fmla="*/ 1925 h 2854"/>
                    <a:gd name="T34" fmla="*/ 557 w 1488"/>
                    <a:gd name="T35" fmla="*/ 2723 h 2854"/>
                    <a:gd name="T36" fmla="*/ 421 w 1488"/>
                    <a:gd name="T37" fmla="*/ 2854 h 2854"/>
                    <a:gd name="T38" fmla="*/ 419 w 1488"/>
                    <a:gd name="T39" fmla="*/ 2854 h 2854"/>
                    <a:gd name="T40" fmla="*/ 283 w 1488"/>
                    <a:gd name="T41" fmla="*/ 2723 h 2854"/>
                    <a:gd name="T42" fmla="*/ 283 w 1488"/>
                    <a:gd name="T43" fmla="*/ 1906 h 2854"/>
                    <a:gd name="T44" fmla="*/ 283 w 1488"/>
                    <a:gd name="T45" fmla="*/ 1839 h 2854"/>
                    <a:gd name="T46" fmla="*/ 283 w 1488"/>
                    <a:gd name="T47" fmla="*/ 1103 h 2854"/>
                    <a:gd name="T48" fmla="*/ 263 w 1488"/>
                    <a:gd name="T49" fmla="*/ 1085 h 2854"/>
                    <a:gd name="T50" fmla="*/ 263 w 1488"/>
                    <a:gd name="T51" fmla="*/ 1085 h 2854"/>
                    <a:gd name="T52" fmla="*/ 246 w 1488"/>
                    <a:gd name="T53" fmla="*/ 1103 h 2854"/>
                    <a:gd name="T54" fmla="*/ 246 w 1488"/>
                    <a:gd name="T55" fmla="*/ 1712 h 2854"/>
                    <a:gd name="T56" fmla="*/ 123 w 1488"/>
                    <a:gd name="T57" fmla="*/ 1830 h 2854"/>
                    <a:gd name="T58" fmla="*/ 0 w 1488"/>
                    <a:gd name="T59" fmla="*/ 1712 h 2854"/>
                    <a:gd name="T60" fmla="*/ 0 w 1488"/>
                    <a:gd name="T61" fmla="*/ 1170 h 2854"/>
                    <a:gd name="T62" fmla="*/ 0 w 1488"/>
                    <a:gd name="T63" fmla="*/ 1024 h 2854"/>
                    <a:gd name="T64" fmla="*/ 0 w 1488"/>
                    <a:gd name="T65" fmla="*/ 736 h 2854"/>
                    <a:gd name="T66" fmla="*/ 19 w 1488"/>
                    <a:gd name="T67" fmla="*/ 717 h 2854"/>
                    <a:gd name="T68" fmla="*/ 835 w 1488"/>
                    <a:gd name="T69" fmla="*/ 717 h 28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88" h="2854">
                      <a:moveTo>
                        <a:pt x="835" y="717"/>
                      </a:moveTo>
                      <a:cubicBezTo>
                        <a:pt x="841" y="717"/>
                        <a:pt x="847" y="714"/>
                        <a:pt x="851" y="708"/>
                      </a:cubicBezTo>
                      <a:cubicBezTo>
                        <a:pt x="1249" y="68"/>
                        <a:pt x="1249" y="68"/>
                        <a:pt x="1249" y="68"/>
                      </a:cubicBezTo>
                      <a:cubicBezTo>
                        <a:pt x="1286" y="14"/>
                        <a:pt x="1361" y="0"/>
                        <a:pt x="1417" y="36"/>
                      </a:cubicBezTo>
                      <a:cubicBezTo>
                        <a:pt x="1473" y="72"/>
                        <a:pt x="1488" y="145"/>
                        <a:pt x="1451" y="199"/>
                      </a:cubicBezTo>
                      <a:cubicBezTo>
                        <a:pt x="890" y="1074"/>
                        <a:pt x="890" y="1074"/>
                        <a:pt x="890" y="1074"/>
                      </a:cubicBezTo>
                      <a:cubicBezTo>
                        <a:pt x="888" y="1077"/>
                        <a:pt x="887" y="1081"/>
                        <a:pt x="887" y="1085"/>
                      </a:cubicBezTo>
                      <a:cubicBezTo>
                        <a:pt x="887" y="1839"/>
                        <a:pt x="887" y="1839"/>
                        <a:pt x="887" y="1839"/>
                      </a:cubicBezTo>
                      <a:cubicBezTo>
                        <a:pt x="887" y="1906"/>
                        <a:pt x="887" y="1906"/>
                        <a:pt x="887" y="1906"/>
                      </a:cubicBezTo>
                      <a:cubicBezTo>
                        <a:pt x="887" y="2723"/>
                        <a:pt x="887" y="2723"/>
                        <a:pt x="887" y="2723"/>
                      </a:cubicBezTo>
                      <a:cubicBezTo>
                        <a:pt x="887" y="2795"/>
                        <a:pt x="826" y="2854"/>
                        <a:pt x="751" y="2854"/>
                      </a:cubicBezTo>
                      <a:cubicBezTo>
                        <a:pt x="749" y="2854"/>
                        <a:pt x="749" y="2854"/>
                        <a:pt x="749" y="2854"/>
                      </a:cubicBezTo>
                      <a:cubicBezTo>
                        <a:pt x="675" y="2854"/>
                        <a:pt x="614" y="2795"/>
                        <a:pt x="614" y="2723"/>
                      </a:cubicBezTo>
                      <a:cubicBezTo>
                        <a:pt x="614" y="1925"/>
                        <a:pt x="614" y="1925"/>
                        <a:pt x="614" y="1925"/>
                      </a:cubicBezTo>
                      <a:cubicBezTo>
                        <a:pt x="614" y="1914"/>
                        <a:pt x="605" y="1906"/>
                        <a:pt x="595" y="1906"/>
                      </a:cubicBezTo>
                      <a:cubicBezTo>
                        <a:pt x="576" y="1906"/>
                        <a:pt x="576" y="1906"/>
                        <a:pt x="576" y="1906"/>
                      </a:cubicBezTo>
                      <a:cubicBezTo>
                        <a:pt x="565" y="1906"/>
                        <a:pt x="557" y="1914"/>
                        <a:pt x="557" y="1925"/>
                      </a:cubicBezTo>
                      <a:cubicBezTo>
                        <a:pt x="557" y="2723"/>
                        <a:pt x="557" y="2723"/>
                        <a:pt x="557" y="2723"/>
                      </a:cubicBezTo>
                      <a:cubicBezTo>
                        <a:pt x="557" y="2795"/>
                        <a:pt x="495" y="2854"/>
                        <a:pt x="421" y="2854"/>
                      </a:cubicBezTo>
                      <a:cubicBezTo>
                        <a:pt x="419" y="2854"/>
                        <a:pt x="419" y="2854"/>
                        <a:pt x="419" y="2854"/>
                      </a:cubicBezTo>
                      <a:cubicBezTo>
                        <a:pt x="344" y="2854"/>
                        <a:pt x="283" y="2795"/>
                        <a:pt x="283" y="2723"/>
                      </a:cubicBezTo>
                      <a:cubicBezTo>
                        <a:pt x="283" y="1906"/>
                        <a:pt x="283" y="1906"/>
                        <a:pt x="283" y="1906"/>
                      </a:cubicBezTo>
                      <a:cubicBezTo>
                        <a:pt x="283" y="1839"/>
                        <a:pt x="283" y="1839"/>
                        <a:pt x="283" y="1839"/>
                      </a:cubicBezTo>
                      <a:cubicBezTo>
                        <a:pt x="283" y="1103"/>
                        <a:pt x="283" y="1103"/>
                        <a:pt x="283" y="1103"/>
                      </a:cubicBezTo>
                      <a:cubicBezTo>
                        <a:pt x="283" y="1092"/>
                        <a:pt x="274" y="1084"/>
                        <a:pt x="263" y="1085"/>
                      </a:cubicBezTo>
                      <a:cubicBezTo>
                        <a:pt x="263" y="1085"/>
                        <a:pt x="263" y="1085"/>
                        <a:pt x="263" y="1085"/>
                      </a:cubicBezTo>
                      <a:cubicBezTo>
                        <a:pt x="253" y="1086"/>
                        <a:pt x="246" y="1094"/>
                        <a:pt x="246" y="1103"/>
                      </a:cubicBezTo>
                      <a:cubicBezTo>
                        <a:pt x="246" y="1712"/>
                        <a:pt x="246" y="1712"/>
                        <a:pt x="246" y="1712"/>
                      </a:cubicBezTo>
                      <a:cubicBezTo>
                        <a:pt x="246" y="1778"/>
                        <a:pt x="190" y="1830"/>
                        <a:pt x="123" y="1830"/>
                      </a:cubicBezTo>
                      <a:cubicBezTo>
                        <a:pt x="56" y="1830"/>
                        <a:pt x="0" y="1778"/>
                        <a:pt x="0" y="1712"/>
                      </a:cubicBezTo>
                      <a:cubicBezTo>
                        <a:pt x="0" y="1170"/>
                        <a:pt x="0" y="1170"/>
                        <a:pt x="0" y="1170"/>
                      </a:cubicBezTo>
                      <a:cubicBezTo>
                        <a:pt x="0" y="1024"/>
                        <a:pt x="0" y="1024"/>
                        <a:pt x="0" y="1024"/>
                      </a:cubicBezTo>
                      <a:cubicBezTo>
                        <a:pt x="0" y="736"/>
                        <a:pt x="0" y="736"/>
                        <a:pt x="0" y="736"/>
                      </a:cubicBezTo>
                      <a:cubicBezTo>
                        <a:pt x="0" y="726"/>
                        <a:pt x="9" y="717"/>
                        <a:pt x="19" y="717"/>
                      </a:cubicBezTo>
                      <a:lnTo>
                        <a:pt x="835" y="717"/>
                      </a:lnTo>
                      <a:close/>
                    </a:path>
                  </a:pathLst>
                </a:custGeom>
                <a:grpFill/>
                <a:ln>
                  <a:noFill/>
                </a:ln>
              </p:spPr>
              <p:txBody>
                <a:bodyPr vert="horz" wrap="square" lIns="68580" tIns="34290" rIns="68580" bIns="34290" numCol="1" anchor="t" anchorCtr="0" compatLnSpc="1">
                  <a:prstTxWarp prst="textNoShape">
                    <a:avLst/>
                  </a:prstTxWarp>
                </a:bodyPr>
                <a:lstStyle/>
                <a:p>
                  <a:endParaRPr lang="id-ID" sz="1350"/>
                </a:p>
              </p:txBody>
            </p:sp>
            <p:sp>
              <p:nvSpPr>
                <p:cNvPr id="48" name="Freeform 256"/>
                <p:cNvSpPr>
                  <a:spLocks/>
                </p:cNvSpPr>
                <p:nvPr/>
              </p:nvSpPr>
              <p:spPr bwMode="auto">
                <a:xfrm>
                  <a:off x="5042799" y="3708108"/>
                  <a:ext cx="453629" cy="245269"/>
                </a:xfrm>
                <a:custGeom>
                  <a:avLst/>
                  <a:gdLst>
                    <a:gd name="T0" fmla="*/ 1 w 535"/>
                    <a:gd name="T1" fmla="*/ 0 h 290"/>
                    <a:gd name="T2" fmla="*/ 0 w 535"/>
                    <a:gd name="T3" fmla="*/ 22 h 290"/>
                    <a:gd name="T4" fmla="*/ 267 w 535"/>
                    <a:gd name="T5" fmla="*/ 290 h 290"/>
                    <a:gd name="T6" fmla="*/ 535 w 535"/>
                    <a:gd name="T7" fmla="*/ 22 h 290"/>
                    <a:gd name="T8" fmla="*/ 534 w 535"/>
                    <a:gd name="T9" fmla="*/ 0 h 290"/>
                    <a:gd name="T10" fmla="*/ 1 w 535"/>
                    <a:gd name="T11" fmla="*/ 0 h 290"/>
                  </a:gdLst>
                  <a:ahLst/>
                  <a:cxnLst>
                    <a:cxn ang="0">
                      <a:pos x="T0" y="T1"/>
                    </a:cxn>
                    <a:cxn ang="0">
                      <a:pos x="T2" y="T3"/>
                    </a:cxn>
                    <a:cxn ang="0">
                      <a:pos x="T4" y="T5"/>
                    </a:cxn>
                    <a:cxn ang="0">
                      <a:pos x="T6" y="T7"/>
                    </a:cxn>
                    <a:cxn ang="0">
                      <a:pos x="T8" y="T9"/>
                    </a:cxn>
                    <a:cxn ang="0">
                      <a:pos x="T10" y="T11"/>
                    </a:cxn>
                  </a:cxnLst>
                  <a:rect l="0" t="0" r="r" b="b"/>
                  <a:pathLst>
                    <a:path w="535" h="290">
                      <a:moveTo>
                        <a:pt x="1" y="0"/>
                      </a:moveTo>
                      <a:cubicBezTo>
                        <a:pt x="0" y="7"/>
                        <a:pt x="0" y="15"/>
                        <a:pt x="0" y="22"/>
                      </a:cubicBezTo>
                      <a:cubicBezTo>
                        <a:pt x="0" y="170"/>
                        <a:pt x="120" y="290"/>
                        <a:pt x="267" y="290"/>
                      </a:cubicBezTo>
                      <a:cubicBezTo>
                        <a:pt x="415" y="290"/>
                        <a:pt x="535" y="170"/>
                        <a:pt x="535" y="22"/>
                      </a:cubicBezTo>
                      <a:cubicBezTo>
                        <a:pt x="535" y="15"/>
                        <a:pt x="534" y="7"/>
                        <a:pt x="534" y="0"/>
                      </a:cubicBezTo>
                      <a:lnTo>
                        <a:pt x="1" y="0"/>
                      </a:lnTo>
                      <a:close/>
                    </a:path>
                  </a:pathLst>
                </a:custGeom>
                <a:grpFill/>
                <a:ln>
                  <a:noFill/>
                </a:ln>
              </p:spPr>
              <p:txBody>
                <a:bodyPr vert="horz" wrap="square" lIns="68580" tIns="34290" rIns="68580" bIns="34290" numCol="1" anchor="t" anchorCtr="0" compatLnSpc="1">
                  <a:prstTxWarp prst="textNoShape">
                    <a:avLst/>
                  </a:prstTxWarp>
                </a:bodyPr>
                <a:lstStyle/>
                <a:p>
                  <a:endParaRPr lang="id-ID" sz="1350"/>
                </a:p>
              </p:txBody>
            </p:sp>
          </p:grpSp>
        </p:grpSp>
        <p:sp>
          <p:nvSpPr>
            <p:cNvPr id="19" name="Rectangle 18"/>
            <p:cNvSpPr/>
            <p:nvPr/>
          </p:nvSpPr>
          <p:spPr>
            <a:xfrm>
              <a:off x="446617" y="4311808"/>
              <a:ext cx="1924116" cy="369332"/>
            </a:xfrm>
            <a:prstGeom prst="rect">
              <a:avLst/>
            </a:prstGeom>
          </p:spPr>
          <p:txBody>
            <a:bodyPr wrap="none">
              <a:spAutoFit/>
            </a:bodyPr>
            <a:lstStyle/>
            <a:p>
              <a:r>
                <a:rPr lang="tr-TR" b="1" dirty="0"/>
                <a:t>Kişisel Bilgi Tanımı</a:t>
              </a:r>
              <a:endParaRPr lang="tr-TR" dirty="0"/>
            </a:p>
          </p:txBody>
        </p:sp>
      </p:grpSp>
    </p:spTree>
    <p:extLst>
      <p:ext uri="{BB962C8B-B14F-4D97-AF65-F5344CB8AC3E}">
        <p14:creationId xmlns:p14="http://schemas.microsoft.com/office/powerpoint/2010/main" val="349884103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fade">
                                      <p:cBhvr>
                                        <p:cTn id="11" dur="1000"/>
                                        <p:tgtEl>
                                          <p:spTgt spid="20"/>
                                        </p:tgtEl>
                                      </p:cBhvr>
                                    </p:animEffect>
                                    <p:anim calcmode="lin" valueType="num">
                                      <p:cBhvr>
                                        <p:cTn id="12" dur="1000" fill="hold"/>
                                        <p:tgtEl>
                                          <p:spTgt spid="20"/>
                                        </p:tgtEl>
                                        <p:attrNameLst>
                                          <p:attrName>ppt_x</p:attrName>
                                        </p:attrNameLst>
                                      </p:cBhvr>
                                      <p:tavLst>
                                        <p:tav tm="0">
                                          <p:val>
                                            <p:strVal val="#ppt_x"/>
                                          </p:val>
                                        </p:tav>
                                        <p:tav tm="100000">
                                          <p:val>
                                            <p:strVal val="#ppt_x"/>
                                          </p:val>
                                        </p:tav>
                                      </p:tavLst>
                                    </p:anim>
                                    <p:anim calcmode="lin" valueType="num">
                                      <p:cBhvr>
                                        <p:cTn id="13"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fade">
                                      <p:cBhvr>
                                        <p:cTn id="18" dur="1000"/>
                                        <p:tgtEl>
                                          <p:spTgt spid="2"/>
                                        </p:tgtEl>
                                      </p:cBhvr>
                                    </p:animEffect>
                                    <p:anim calcmode="lin" valueType="num">
                                      <p:cBhvr>
                                        <p:cTn id="19" dur="1000" fill="hold"/>
                                        <p:tgtEl>
                                          <p:spTgt spid="2"/>
                                        </p:tgtEl>
                                        <p:attrNameLst>
                                          <p:attrName>ppt_x</p:attrName>
                                        </p:attrNameLst>
                                      </p:cBhvr>
                                      <p:tavLst>
                                        <p:tav tm="0">
                                          <p:val>
                                            <p:strVal val="#ppt_x"/>
                                          </p:val>
                                        </p:tav>
                                        <p:tav tm="100000">
                                          <p:val>
                                            <p:strVal val="#ppt_x"/>
                                          </p:val>
                                        </p:tav>
                                      </p:tavLst>
                                    </p:anim>
                                    <p:anim calcmode="lin" valueType="num">
                                      <p:cBhvr>
                                        <p:cTn id="20"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21"/>
                                        </p:tgtEl>
                                        <p:attrNameLst>
                                          <p:attrName>style.visibility</p:attrName>
                                        </p:attrNameLst>
                                      </p:cBhvr>
                                      <p:to>
                                        <p:strVal val="visible"/>
                                      </p:to>
                                    </p:set>
                                    <p:animEffect transition="in" filter="fade">
                                      <p:cBhvr>
                                        <p:cTn id="25" dur="1000"/>
                                        <p:tgtEl>
                                          <p:spTgt spid="21"/>
                                        </p:tgtEl>
                                      </p:cBhvr>
                                    </p:animEffect>
                                    <p:anim calcmode="lin" valueType="num">
                                      <p:cBhvr>
                                        <p:cTn id="26" dur="1000" fill="hold"/>
                                        <p:tgtEl>
                                          <p:spTgt spid="21"/>
                                        </p:tgtEl>
                                        <p:attrNameLst>
                                          <p:attrName>ppt_x</p:attrName>
                                        </p:attrNameLst>
                                      </p:cBhvr>
                                      <p:tavLst>
                                        <p:tav tm="0">
                                          <p:val>
                                            <p:strVal val="#ppt_x"/>
                                          </p:val>
                                        </p:tav>
                                        <p:tav tm="100000">
                                          <p:val>
                                            <p:strVal val="#ppt_x"/>
                                          </p:val>
                                        </p:tav>
                                      </p:tavLst>
                                    </p:anim>
                                    <p:anim calcmode="lin" valueType="num">
                                      <p:cBhvr>
                                        <p:cTn id="27"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fade">
                                      <p:cBhvr>
                                        <p:cTn id="32" dur="1000"/>
                                        <p:tgtEl>
                                          <p:spTgt spid="14"/>
                                        </p:tgtEl>
                                      </p:cBhvr>
                                    </p:animEffect>
                                    <p:anim calcmode="lin" valueType="num">
                                      <p:cBhvr>
                                        <p:cTn id="33" dur="1000" fill="hold"/>
                                        <p:tgtEl>
                                          <p:spTgt spid="14"/>
                                        </p:tgtEl>
                                        <p:attrNameLst>
                                          <p:attrName>ppt_x</p:attrName>
                                        </p:attrNameLst>
                                      </p:cBhvr>
                                      <p:tavLst>
                                        <p:tav tm="0">
                                          <p:val>
                                            <p:strVal val="#ppt_x"/>
                                          </p:val>
                                        </p:tav>
                                        <p:tav tm="100000">
                                          <p:val>
                                            <p:strVal val="#ppt_x"/>
                                          </p:val>
                                        </p:tav>
                                      </p:tavLst>
                                    </p:anim>
                                    <p:anim calcmode="lin" valueType="num">
                                      <p:cBhvr>
                                        <p:cTn id="34"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fade">
                                      <p:cBhvr>
                                        <p:cTn id="39" dur="1000"/>
                                        <p:tgtEl>
                                          <p:spTgt spid="22"/>
                                        </p:tgtEl>
                                      </p:cBhvr>
                                    </p:animEffect>
                                    <p:anim calcmode="lin" valueType="num">
                                      <p:cBhvr>
                                        <p:cTn id="40" dur="1000" fill="hold"/>
                                        <p:tgtEl>
                                          <p:spTgt spid="22"/>
                                        </p:tgtEl>
                                        <p:attrNameLst>
                                          <p:attrName>ppt_x</p:attrName>
                                        </p:attrNameLst>
                                      </p:cBhvr>
                                      <p:tavLst>
                                        <p:tav tm="0">
                                          <p:val>
                                            <p:strVal val="#ppt_x"/>
                                          </p:val>
                                        </p:tav>
                                        <p:tav tm="100000">
                                          <p:val>
                                            <p:strVal val="#ppt_x"/>
                                          </p:val>
                                        </p:tav>
                                      </p:tavLst>
                                    </p:anim>
                                    <p:anim calcmode="lin" valueType="num">
                                      <p:cBhvr>
                                        <p:cTn id="41"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grpId="0" nodeType="clickEffect">
                                  <p:stCondLst>
                                    <p:cond delay="0"/>
                                  </p:stCondLst>
                                  <p:childTnLst>
                                    <p:set>
                                      <p:cBhvr>
                                        <p:cTn id="45" dur="1" fill="hold">
                                          <p:stCondLst>
                                            <p:cond delay="0"/>
                                          </p:stCondLst>
                                        </p:cTn>
                                        <p:tgtEl>
                                          <p:spTgt spid="39"/>
                                        </p:tgtEl>
                                        <p:attrNameLst>
                                          <p:attrName>style.visibility</p:attrName>
                                        </p:attrNameLst>
                                      </p:cBhvr>
                                      <p:to>
                                        <p:strVal val="visible"/>
                                      </p:to>
                                    </p:set>
                                    <p:animEffect transition="in" filter="fade">
                                      <p:cBhvr>
                                        <p:cTn id="46" dur="1000"/>
                                        <p:tgtEl>
                                          <p:spTgt spid="39"/>
                                        </p:tgtEl>
                                      </p:cBhvr>
                                    </p:animEffect>
                                    <p:anim calcmode="lin" valueType="num">
                                      <p:cBhvr>
                                        <p:cTn id="47" dur="1000" fill="hold"/>
                                        <p:tgtEl>
                                          <p:spTgt spid="39"/>
                                        </p:tgtEl>
                                        <p:attrNameLst>
                                          <p:attrName>ppt_x</p:attrName>
                                        </p:attrNameLst>
                                      </p:cBhvr>
                                      <p:tavLst>
                                        <p:tav tm="0">
                                          <p:val>
                                            <p:strVal val="#ppt_x"/>
                                          </p:val>
                                        </p:tav>
                                        <p:tav tm="100000">
                                          <p:val>
                                            <p:strVal val="#ppt_x"/>
                                          </p:val>
                                        </p:tav>
                                      </p:tavLst>
                                    </p:anim>
                                    <p:anim calcmode="lin" valueType="num">
                                      <p:cBhvr>
                                        <p:cTn id="48"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4" grpId="0"/>
      <p:bldP spid="3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381328"/>
            <a:ext cx="9144000" cy="476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Rectangle 5"/>
          <p:cNvSpPr/>
          <p:nvPr/>
        </p:nvSpPr>
        <p:spPr>
          <a:xfrm>
            <a:off x="2339752" y="6381328"/>
            <a:ext cx="6637427" cy="476672"/>
          </a:xfrm>
          <a:custGeom>
            <a:avLst/>
            <a:gdLst>
              <a:gd name="connsiteX0" fmla="*/ 0 w 6637427"/>
              <a:gd name="connsiteY0" fmla="*/ 0 h 476672"/>
              <a:gd name="connsiteX1" fmla="*/ 6637427 w 6637427"/>
              <a:gd name="connsiteY1" fmla="*/ 0 h 476672"/>
              <a:gd name="connsiteX2" fmla="*/ 6637427 w 6637427"/>
              <a:gd name="connsiteY2" fmla="*/ 476672 h 476672"/>
              <a:gd name="connsiteX3" fmla="*/ 0 w 6637427"/>
              <a:gd name="connsiteY3" fmla="*/ 476672 h 476672"/>
              <a:gd name="connsiteX4" fmla="*/ 0 w 6637427"/>
              <a:gd name="connsiteY4" fmla="*/ 0 h 476672"/>
              <a:gd name="connsiteX0" fmla="*/ 266132 w 6637427"/>
              <a:gd name="connsiteY0" fmla="*/ 0 h 476672"/>
              <a:gd name="connsiteX1" fmla="*/ 6637427 w 6637427"/>
              <a:gd name="connsiteY1" fmla="*/ 0 h 476672"/>
              <a:gd name="connsiteX2" fmla="*/ 6637427 w 6637427"/>
              <a:gd name="connsiteY2" fmla="*/ 476672 h 476672"/>
              <a:gd name="connsiteX3" fmla="*/ 0 w 6637427"/>
              <a:gd name="connsiteY3" fmla="*/ 476672 h 476672"/>
              <a:gd name="connsiteX4" fmla="*/ 266132 w 6637427"/>
              <a:gd name="connsiteY4" fmla="*/ 0 h 4766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37427" h="476672">
                <a:moveTo>
                  <a:pt x="266132" y="0"/>
                </a:moveTo>
                <a:lnTo>
                  <a:pt x="6637427" y="0"/>
                </a:lnTo>
                <a:lnTo>
                  <a:pt x="6637427" y="476672"/>
                </a:lnTo>
                <a:lnTo>
                  <a:pt x="0" y="476672"/>
                </a:lnTo>
                <a:lnTo>
                  <a:pt x="266132" y="0"/>
                </a:lnTo>
                <a:close/>
              </a:path>
            </a:pathLst>
          </a:custGeom>
          <a:solidFill>
            <a:srgbClr val="487F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4" y="6491076"/>
            <a:ext cx="1428750" cy="257175"/>
          </a:xfrm>
          <a:prstGeom prst="rect">
            <a:avLst/>
          </a:prstGeom>
        </p:spPr>
      </p:pic>
      <p:sp>
        <p:nvSpPr>
          <p:cNvPr id="10" name="Rectangle 5"/>
          <p:cNvSpPr/>
          <p:nvPr/>
        </p:nvSpPr>
        <p:spPr>
          <a:xfrm>
            <a:off x="4779640" y="6381328"/>
            <a:ext cx="4364360" cy="476672"/>
          </a:xfrm>
          <a:custGeom>
            <a:avLst/>
            <a:gdLst>
              <a:gd name="connsiteX0" fmla="*/ 0 w 6637427"/>
              <a:gd name="connsiteY0" fmla="*/ 0 h 476672"/>
              <a:gd name="connsiteX1" fmla="*/ 6637427 w 6637427"/>
              <a:gd name="connsiteY1" fmla="*/ 0 h 476672"/>
              <a:gd name="connsiteX2" fmla="*/ 6637427 w 6637427"/>
              <a:gd name="connsiteY2" fmla="*/ 476672 h 476672"/>
              <a:gd name="connsiteX3" fmla="*/ 0 w 6637427"/>
              <a:gd name="connsiteY3" fmla="*/ 476672 h 476672"/>
              <a:gd name="connsiteX4" fmla="*/ 0 w 6637427"/>
              <a:gd name="connsiteY4" fmla="*/ 0 h 476672"/>
              <a:gd name="connsiteX0" fmla="*/ 266132 w 6637427"/>
              <a:gd name="connsiteY0" fmla="*/ 0 h 476672"/>
              <a:gd name="connsiteX1" fmla="*/ 6637427 w 6637427"/>
              <a:gd name="connsiteY1" fmla="*/ 0 h 476672"/>
              <a:gd name="connsiteX2" fmla="*/ 6637427 w 6637427"/>
              <a:gd name="connsiteY2" fmla="*/ 476672 h 476672"/>
              <a:gd name="connsiteX3" fmla="*/ 0 w 6637427"/>
              <a:gd name="connsiteY3" fmla="*/ 476672 h 476672"/>
              <a:gd name="connsiteX4" fmla="*/ 266132 w 6637427"/>
              <a:gd name="connsiteY4" fmla="*/ 0 h 4766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37427" h="476672">
                <a:moveTo>
                  <a:pt x="266132" y="0"/>
                </a:moveTo>
                <a:lnTo>
                  <a:pt x="6637427" y="0"/>
                </a:lnTo>
                <a:lnTo>
                  <a:pt x="6637427" y="476672"/>
                </a:lnTo>
                <a:lnTo>
                  <a:pt x="0" y="476672"/>
                </a:lnTo>
                <a:lnTo>
                  <a:pt x="266132" y="0"/>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9" name="TextBox 8"/>
          <p:cNvSpPr txBox="1"/>
          <p:nvPr/>
        </p:nvSpPr>
        <p:spPr>
          <a:xfrm>
            <a:off x="4932040" y="6419609"/>
            <a:ext cx="4176464" cy="400110"/>
          </a:xfrm>
          <a:prstGeom prst="rect">
            <a:avLst/>
          </a:prstGeom>
          <a:noFill/>
        </p:spPr>
        <p:txBody>
          <a:bodyPr wrap="square" rtlCol="0">
            <a:spAutoFit/>
          </a:bodyPr>
          <a:lstStyle/>
          <a:p>
            <a:pPr algn="r"/>
            <a:r>
              <a:rPr lang="tr-TR" sz="1000" dirty="0" smtClean="0">
                <a:solidFill>
                  <a:schemeClr val="bg1"/>
                </a:solidFill>
              </a:rPr>
              <a:t>Esentepe Mah. Kasap </a:t>
            </a:r>
            <a:r>
              <a:rPr lang="tr-TR" sz="1000" dirty="0" err="1" smtClean="0">
                <a:solidFill>
                  <a:schemeClr val="bg1"/>
                </a:solidFill>
              </a:rPr>
              <a:t>Sk</a:t>
            </a:r>
            <a:r>
              <a:rPr lang="tr-TR" sz="1000" dirty="0" smtClean="0">
                <a:solidFill>
                  <a:schemeClr val="bg1"/>
                </a:solidFill>
              </a:rPr>
              <a:t>. </a:t>
            </a:r>
            <a:r>
              <a:rPr lang="tr-TR" sz="1000" dirty="0" err="1" smtClean="0">
                <a:solidFill>
                  <a:schemeClr val="bg1"/>
                </a:solidFill>
              </a:rPr>
              <a:t>Ozden</a:t>
            </a:r>
            <a:r>
              <a:rPr lang="tr-TR" sz="1000" dirty="0" smtClean="0">
                <a:solidFill>
                  <a:schemeClr val="bg1"/>
                </a:solidFill>
              </a:rPr>
              <a:t> Apt. No:15 K:3 D:10 Şişli - İstanbul</a:t>
            </a:r>
          </a:p>
          <a:p>
            <a:pPr algn="r"/>
            <a:r>
              <a:rPr lang="tr-TR" sz="1000" dirty="0" smtClean="0">
                <a:solidFill>
                  <a:schemeClr val="bg1"/>
                </a:solidFill>
              </a:rPr>
              <a:t>Tel: 0212 213 07 07     Faks: 0212 213 37 07     Eposta: info@siztek.com.tr</a:t>
            </a:r>
            <a:endParaRPr lang="tr-TR" sz="1000" dirty="0">
              <a:solidFill>
                <a:schemeClr val="bg1"/>
              </a:solidFill>
            </a:endParaRPr>
          </a:p>
        </p:txBody>
      </p:sp>
      <p:sp>
        <p:nvSpPr>
          <p:cNvPr id="11" name="TextBox 10"/>
          <p:cNvSpPr txBox="1"/>
          <p:nvPr/>
        </p:nvSpPr>
        <p:spPr>
          <a:xfrm>
            <a:off x="2771800" y="6464369"/>
            <a:ext cx="1829412" cy="276999"/>
          </a:xfrm>
          <a:prstGeom prst="rect">
            <a:avLst/>
          </a:prstGeom>
          <a:noFill/>
        </p:spPr>
        <p:txBody>
          <a:bodyPr wrap="none" rtlCol="0">
            <a:spAutoFit/>
          </a:bodyPr>
          <a:lstStyle/>
          <a:p>
            <a:r>
              <a:rPr lang="tr-TR" sz="1200" dirty="0" smtClean="0">
                <a:solidFill>
                  <a:schemeClr val="bg1"/>
                </a:solidFill>
              </a:rPr>
              <a:t>‘’teknolojinizin güvencesi‘’</a:t>
            </a:r>
            <a:endParaRPr lang="tr-TR" sz="1200" dirty="0">
              <a:solidFill>
                <a:schemeClr val="bg1"/>
              </a:solidFill>
            </a:endParaRPr>
          </a:p>
        </p:txBody>
      </p:sp>
      <p:grpSp>
        <p:nvGrpSpPr>
          <p:cNvPr id="14" name="Group 13"/>
          <p:cNvGrpSpPr/>
          <p:nvPr/>
        </p:nvGrpSpPr>
        <p:grpSpPr>
          <a:xfrm>
            <a:off x="0" y="173831"/>
            <a:ext cx="9137374" cy="518867"/>
            <a:chOff x="0" y="173831"/>
            <a:chExt cx="9137374" cy="518867"/>
          </a:xfrm>
        </p:grpSpPr>
        <p:cxnSp>
          <p:nvCxnSpPr>
            <p:cNvPr id="12" name="Straight Connector 11"/>
            <p:cNvCxnSpPr/>
            <p:nvPr/>
          </p:nvCxnSpPr>
          <p:spPr>
            <a:xfrm flipV="1">
              <a:off x="0" y="682487"/>
              <a:ext cx="9137374" cy="1021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65659" y="173831"/>
              <a:ext cx="4092211" cy="461665"/>
            </a:xfrm>
            <a:prstGeom prst="rect">
              <a:avLst/>
            </a:prstGeom>
            <a:noFill/>
          </p:spPr>
          <p:txBody>
            <a:bodyPr wrap="none" rtlCol="0">
              <a:spAutoFit/>
            </a:bodyPr>
            <a:lstStyle/>
            <a:p>
              <a:r>
                <a:rPr lang="tr-TR" sz="2400" b="1" dirty="0" smtClean="0">
                  <a:solidFill>
                    <a:srgbClr val="487F9E"/>
                  </a:solidFill>
                </a:rPr>
                <a:t>Kişisel Verileri Koruma Kanunu</a:t>
              </a:r>
              <a:endParaRPr lang="tr-TR" sz="2400" b="1" dirty="0">
                <a:solidFill>
                  <a:srgbClr val="487F9E"/>
                </a:solidFill>
              </a:endParaRPr>
            </a:p>
          </p:txBody>
        </p:sp>
      </p:grpSp>
      <p:grpSp>
        <p:nvGrpSpPr>
          <p:cNvPr id="3" name="Group 2"/>
          <p:cNvGrpSpPr/>
          <p:nvPr/>
        </p:nvGrpSpPr>
        <p:grpSpPr>
          <a:xfrm>
            <a:off x="539552" y="977615"/>
            <a:ext cx="7776864" cy="1056278"/>
            <a:chOff x="539552" y="1108922"/>
            <a:chExt cx="7776864" cy="1056278"/>
          </a:xfrm>
        </p:grpSpPr>
        <p:sp>
          <p:nvSpPr>
            <p:cNvPr id="16" name="Oval 15"/>
            <p:cNvSpPr/>
            <p:nvPr/>
          </p:nvSpPr>
          <p:spPr>
            <a:xfrm rot="16200000">
              <a:off x="7260138" y="1108922"/>
              <a:ext cx="1056278" cy="1056278"/>
            </a:xfrm>
            <a:prstGeom prst="ellipse">
              <a:avLst/>
            </a:prstGeom>
            <a:solidFill>
              <a:srgbClr val="487F9E"/>
            </a:solidFill>
            <a:ln w="88900" cap="flat" cmpd="thickThi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dirty="0">
                <a:solidFill>
                  <a:srgbClr val="E3D29D"/>
                </a:solidFill>
              </a:endParaRPr>
            </a:p>
          </p:txBody>
        </p:sp>
        <p:cxnSp>
          <p:nvCxnSpPr>
            <p:cNvPr id="7" name="Straight Connector 6"/>
            <p:cNvCxnSpPr>
              <a:stCxn id="16" idx="0"/>
            </p:cNvCxnSpPr>
            <p:nvPr/>
          </p:nvCxnSpPr>
          <p:spPr>
            <a:xfrm flipH="1">
              <a:off x="539552" y="1637061"/>
              <a:ext cx="6720586" cy="0"/>
            </a:xfrm>
            <a:prstGeom prst="line">
              <a:avLst/>
            </a:prstGeom>
            <a:ln w="22225" cap="flat" cmpd="sng">
              <a:solidFill>
                <a:srgbClr val="487F9E"/>
              </a:solidFill>
              <a:prstDash val="sysDash"/>
              <a:round/>
            </a:ln>
          </p:spPr>
          <p:style>
            <a:lnRef idx="1">
              <a:schemeClr val="accent1"/>
            </a:lnRef>
            <a:fillRef idx="0">
              <a:schemeClr val="accent1"/>
            </a:fillRef>
            <a:effectRef idx="0">
              <a:schemeClr val="accent1"/>
            </a:effectRef>
            <a:fontRef idx="minor">
              <a:schemeClr val="tx1"/>
            </a:fontRef>
          </p:style>
        </p:cxnSp>
        <p:grpSp>
          <p:nvGrpSpPr>
            <p:cNvPr id="38" name="Group 37"/>
            <p:cNvGrpSpPr/>
            <p:nvPr/>
          </p:nvGrpSpPr>
          <p:grpSpPr>
            <a:xfrm>
              <a:off x="7588146" y="1460173"/>
              <a:ext cx="400262" cy="339907"/>
              <a:chOff x="3995087" y="1545323"/>
              <a:chExt cx="289731" cy="246043"/>
            </a:xfrm>
            <a:solidFill>
              <a:schemeClr val="bg1"/>
            </a:solidFill>
          </p:grpSpPr>
          <p:sp>
            <p:nvSpPr>
              <p:cNvPr id="36" name="Freeform 168"/>
              <p:cNvSpPr>
                <a:spLocks noEditPoints="1"/>
              </p:cNvSpPr>
              <p:nvPr/>
            </p:nvSpPr>
            <p:spPr bwMode="auto">
              <a:xfrm>
                <a:off x="4032644" y="1545323"/>
                <a:ext cx="214616" cy="168627"/>
              </a:xfrm>
              <a:custGeom>
                <a:avLst/>
                <a:gdLst>
                  <a:gd name="T0" fmla="*/ 93 w 118"/>
                  <a:gd name="T1" fmla="*/ 93 h 93"/>
                  <a:gd name="T2" fmla="*/ 93 w 118"/>
                  <a:gd name="T3" fmla="*/ 61 h 93"/>
                  <a:gd name="T4" fmla="*/ 109 w 118"/>
                  <a:gd name="T5" fmla="*/ 47 h 93"/>
                  <a:gd name="T6" fmla="*/ 118 w 118"/>
                  <a:gd name="T7" fmla="*/ 47 h 93"/>
                  <a:gd name="T8" fmla="*/ 118 w 118"/>
                  <a:gd name="T9" fmla="*/ 12 h 93"/>
                  <a:gd name="T10" fmla="*/ 105 w 118"/>
                  <a:gd name="T11" fmla="*/ 0 h 93"/>
                  <a:gd name="T12" fmla="*/ 76 w 118"/>
                  <a:gd name="T13" fmla="*/ 0 h 93"/>
                  <a:gd name="T14" fmla="*/ 76 w 118"/>
                  <a:gd name="T15" fmla="*/ 15 h 93"/>
                  <a:gd name="T16" fmla="*/ 87 w 118"/>
                  <a:gd name="T17" fmla="*/ 25 h 93"/>
                  <a:gd name="T18" fmla="*/ 76 w 118"/>
                  <a:gd name="T19" fmla="*/ 36 h 93"/>
                  <a:gd name="T20" fmla="*/ 76 w 118"/>
                  <a:gd name="T21" fmla="*/ 43 h 93"/>
                  <a:gd name="T22" fmla="*/ 87 w 118"/>
                  <a:gd name="T23" fmla="*/ 53 h 93"/>
                  <a:gd name="T24" fmla="*/ 76 w 118"/>
                  <a:gd name="T25" fmla="*/ 64 h 93"/>
                  <a:gd name="T26" fmla="*/ 76 w 118"/>
                  <a:gd name="T27" fmla="*/ 93 h 93"/>
                  <a:gd name="T28" fmla="*/ 93 w 118"/>
                  <a:gd name="T29" fmla="*/ 93 h 93"/>
                  <a:gd name="T30" fmla="*/ 76 w 118"/>
                  <a:gd name="T31" fmla="*/ 0 h 93"/>
                  <a:gd name="T32" fmla="*/ 42 w 118"/>
                  <a:gd name="T33" fmla="*/ 0 h 93"/>
                  <a:gd name="T34" fmla="*/ 42 w 118"/>
                  <a:gd name="T35" fmla="*/ 15 h 93"/>
                  <a:gd name="T36" fmla="*/ 42 w 118"/>
                  <a:gd name="T37" fmla="*/ 15 h 93"/>
                  <a:gd name="T38" fmla="*/ 53 w 118"/>
                  <a:gd name="T39" fmla="*/ 25 h 93"/>
                  <a:gd name="T40" fmla="*/ 42 w 118"/>
                  <a:gd name="T41" fmla="*/ 36 h 93"/>
                  <a:gd name="T42" fmla="*/ 42 w 118"/>
                  <a:gd name="T43" fmla="*/ 43 h 93"/>
                  <a:gd name="T44" fmla="*/ 42 w 118"/>
                  <a:gd name="T45" fmla="*/ 43 h 93"/>
                  <a:gd name="T46" fmla="*/ 53 w 118"/>
                  <a:gd name="T47" fmla="*/ 53 h 93"/>
                  <a:gd name="T48" fmla="*/ 42 w 118"/>
                  <a:gd name="T49" fmla="*/ 64 h 93"/>
                  <a:gd name="T50" fmla="*/ 42 w 118"/>
                  <a:gd name="T51" fmla="*/ 93 h 93"/>
                  <a:gd name="T52" fmla="*/ 76 w 118"/>
                  <a:gd name="T53" fmla="*/ 93 h 93"/>
                  <a:gd name="T54" fmla="*/ 76 w 118"/>
                  <a:gd name="T55" fmla="*/ 64 h 93"/>
                  <a:gd name="T56" fmla="*/ 76 w 118"/>
                  <a:gd name="T57" fmla="*/ 64 h 93"/>
                  <a:gd name="T58" fmla="*/ 65 w 118"/>
                  <a:gd name="T59" fmla="*/ 53 h 93"/>
                  <a:gd name="T60" fmla="*/ 76 w 118"/>
                  <a:gd name="T61" fmla="*/ 43 h 93"/>
                  <a:gd name="T62" fmla="*/ 76 w 118"/>
                  <a:gd name="T63" fmla="*/ 43 h 93"/>
                  <a:gd name="T64" fmla="*/ 76 w 118"/>
                  <a:gd name="T65" fmla="*/ 43 h 93"/>
                  <a:gd name="T66" fmla="*/ 76 w 118"/>
                  <a:gd name="T67" fmla="*/ 36 h 93"/>
                  <a:gd name="T68" fmla="*/ 76 w 118"/>
                  <a:gd name="T69" fmla="*/ 36 h 93"/>
                  <a:gd name="T70" fmla="*/ 65 w 118"/>
                  <a:gd name="T71" fmla="*/ 25 h 93"/>
                  <a:gd name="T72" fmla="*/ 76 w 118"/>
                  <a:gd name="T73" fmla="*/ 15 h 93"/>
                  <a:gd name="T74" fmla="*/ 76 w 118"/>
                  <a:gd name="T75" fmla="*/ 15 h 93"/>
                  <a:gd name="T76" fmla="*/ 76 w 118"/>
                  <a:gd name="T77" fmla="*/ 15 h 93"/>
                  <a:gd name="T78" fmla="*/ 76 w 118"/>
                  <a:gd name="T79" fmla="*/ 0 h 93"/>
                  <a:gd name="T80" fmla="*/ 42 w 118"/>
                  <a:gd name="T81" fmla="*/ 0 h 93"/>
                  <a:gd name="T82" fmla="*/ 13 w 118"/>
                  <a:gd name="T83" fmla="*/ 0 h 93"/>
                  <a:gd name="T84" fmla="*/ 0 w 118"/>
                  <a:gd name="T85" fmla="*/ 12 h 93"/>
                  <a:gd name="T86" fmla="*/ 0 w 118"/>
                  <a:gd name="T87" fmla="*/ 47 h 93"/>
                  <a:gd name="T88" fmla="*/ 10 w 118"/>
                  <a:gd name="T89" fmla="*/ 47 h 93"/>
                  <a:gd name="T90" fmla="*/ 25 w 118"/>
                  <a:gd name="T91" fmla="*/ 61 h 93"/>
                  <a:gd name="T92" fmla="*/ 25 w 118"/>
                  <a:gd name="T93" fmla="*/ 93 h 93"/>
                  <a:gd name="T94" fmla="*/ 42 w 118"/>
                  <a:gd name="T95" fmla="*/ 93 h 93"/>
                  <a:gd name="T96" fmla="*/ 42 w 118"/>
                  <a:gd name="T97" fmla="*/ 64 h 93"/>
                  <a:gd name="T98" fmla="*/ 32 w 118"/>
                  <a:gd name="T99" fmla="*/ 53 h 93"/>
                  <a:gd name="T100" fmla="*/ 42 w 118"/>
                  <a:gd name="T101" fmla="*/ 43 h 93"/>
                  <a:gd name="T102" fmla="*/ 42 w 118"/>
                  <a:gd name="T103" fmla="*/ 36 h 93"/>
                  <a:gd name="T104" fmla="*/ 32 w 118"/>
                  <a:gd name="T105" fmla="*/ 25 h 93"/>
                  <a:gd name="T106" fmla="*/ 42 w 118"/>
                  <a:gd name="T107" fmla="*/ 15 h 93"/>
                  <a:gd name="T108" fmla="*/ 42 w 118"/>
                  <a:gd name="T109" fmla="*/ 0 h 93"/>
                  <a:gd name="T110" fmla="*/ 42 w 118"/>
                  <a:gd name="T111" fmla="*/ 15 h 93"/>
                  <a:gd name="T112" fmla="*/ 42 w 118"/>
                  <a:gd name="T113" fmla="*/ 15 h 93"/>
                  <a:gd name="T114" fmla="*/ 42 w 118"/>
                  <a:gd name="T115" fmla="*/ 43 h 93"/>
                  <a:gd name="T116" fmla="*/ 42 w 118"/>
                  <a:gd name="T117" fmla="*/ 43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18" h="93">
                    <a:moveTo>
                      <a:pt x="93" y="93"/>
                    </a:moveTo>
                    <a:cubicBezTo>
                      <a:pt x="93" y="61"/>
                      <a:pt x="93" y="61"/>
                      <a:pt x="93" y="61"/>
                    </a:cubicBezTo>
                    <a:cubicBezTo>
                      <a:pt x="93" y="52"/>
                      <a:pt x="99" y="47"/>
                      <a:pt x="109" y="47"/>
                    </a:cubicBezTo>
                    <a:cubicBezTo>
                      <a:pt x="118" y="47"/>
                      <a:pt x="118" y="47"/>
                      <a:pt x="118" y="47"/>
                    </a:cubicBezTo>
                    <a:cubicBezTo>
                      <a:pt x="118" y="12"/>
                      <a:pt x="118" y="12"/>
                      <a:pt x="118" y="12"/>
                    </a:cubicBezTo>
                    <a:cubicBezTo>
                      <a:pt x="118" y="5"/>
                      <a:pt x="112" y="0"/>
                      <a:pt x="105" y="0"/>
                    </a:cubicBezTo>
                    <a:cubicBezTo>
                      <a:pt x="76" y="0"/>
                      <a:pt x="76" y="0"/>
                      <a:pt x="76" y="0"/>
                    </a:cubicBezTo>
                    <a:cubicBezTo>
                      <a:pt x="76" y="15"/>
                      <a:pt x="76" y="15"/>
                      <a:pt x="76" y="15"/>
                    </a:cubicBezTo>
                    <a:cubicBezTo>
                      <a:pt x="82" y="15"/>
                      <a:pt x="87" y="19"/>
                      <a:pt x="87" y="25"/>
                    </a:cubicBezTo>
                    <a:cubicBezTo>
                      <a:pt x="87" y="31"/>
                      <a:pt x="82" y="36"/>
                      <a:pt x="76" y="36"/>
                    </a:cubicBezTo>
                    <a:cubicBezTo>
                      <a:pt x="76" y="43"/>
                      <a:pt x="76" y="43"/>
                      <a:pt x="76" y="43"/>
                    </a:cubicBezTo>
                    <a:cubicBezTo>
                      <a:pt x="82" y="43"/>
                      <a:pt x="87" y="47"/>
                      <a:pt x="87" y="53"/>
                    </a:cubicBezTo>
                    <a:cubicBezTo>
                      <a:pt x="87" y="59"/>
                      <a:pt x="82" y="64"/>
                      <a:pt x="76" y="64"/>
                    </a:cubicBezTo>
                    <a:cubicBezTo>
                      <a:pt x="76" y="93"/>
                      <a:pt x="76" y="93"/>
                      <a:pt x="76" y="93"/>
                    </a:cubicBezTo>
                    <a:lnTo>
                      <a:pt x="93" y="93"/>
                    </a:lnTo>
                    <a:close/>
                    <a:moveTo>
                      <a:pt x="76" y="0"/>
                    </a:moveTo>
                    <a:cubicBezTo>
                      <a:pt x="42" y="0"/>
                      <a:pt x="42" y="0"/>
                      <a:pt x="42" y="0"/>
                    </a:cubicBezTo>
                    <a:cubicBezTo>
                      <a:pt x="42" y="15"/>
                      <a:pt x="42" y="15"/>
                      <a:pt x="42" y="15"/>
                    </a:cubicBezTo>
                    <a:cubicBezTo>
                      <a:pt x="42" y="15"/>
                      <a:pt x="42" y="15"/>
                      <a:pt x="42" y="15"/>
                    </a:cubicBezTo>
                    <a:cubicBezTo>
                      <a:pt x="48" y="15"/>
                      <a:pt x="53" y="19"/>
                      <a:pt x="53" y="25"/>
                    </a:cubicBezTo>
                    <a:cubicBezTo>
                      <a:pt x="53" y="31"/>
                      <a:pt x="48" y="36"/>
                      <a:pt x="42" y="36"/>
                    </a:cubicBezTo>
                    <a:cubicBezTo>
                      <a:pt x="42" y="43"/>
                      <a:pt x="42" y="43"/>
                      <a:pt x="42" y="43"/>
                    </a:cubicBezTo>
                    <a:cubicBezTo>
                      <a:pt x="42" y="43"/>
                      <a:pt x="42" y="43"/>
                      <a:pt x="42" y="43"/>
                    </a:cubicBezTo>
                    <a:cubicBezTo>
                      <a:pt x="48" y="43"/>
                      <a:pt x="53" y="47"/>
                      <a:pt x="53" y="53"/>
                    </a:cubicBezTo>
                    <a:cubicBezTo>
                      <a:pt x="53" y="59"/>
                      <a:pt x="48" y="64"/>
                      <a:pt x="42" y="64"/>
                    </a:cubicBezTo>
                    <a:cubicBezTo>
                      <a:pt x="42" y="93"/>
                      <a:pt x="42" y="93"/>
                      <a:pt x="42" y="93"/>
                    </a:cubicBezTo>
                    <a:cubicBezTo>
                      <a:pt x="76" y="93"/>
                      <a:pt x="76" y="93"/>
                      <a:pt x="76" y="93"/>
                    </a:cubicBezTo>
                    <a:cubicBezTo>
                      <a:pt x="76" y="64"/>
                      <a:pt x="76" y="64"/>
                      <a:pt x="76" y="64"/>
                    </a:cubicBezTo>
                    <a:cubicBezTo>
                      <a:pt x="76" y="64"/>
                      <a:pt x="76" y="64"/>
                      <a:pt x="76" y="64"/>
                    </a:cubicBezTo>
                    <a:cubicBezTo>
                      <a:pt x="70" y="64"/>
                      <a:pt x="65" y="59"/>
                      <a:pt x="65" y="53"/>
                    </a:cubicBezTo>
                    <a:cubicBezTo>
                      <a:pt x="65" y="47"/>
                      <a:pt x="70" y="43"/>
                      <a:pt x="76" y="43"/>
                    </a:cubicBezTo>
                    <a:cubicBezTo>
                      <a:pt x="76" y="43"/>
                      <a:pt x="76" y="43"/>
                      <a:pt x="76" y="43"/>
                    </a:cubicBezTo>
                    <a:cubicBezTo>
                      <a:pt x="76" y="43"/>
                      <a:pt x="76" y="43"/>
                      <a:pt x="76" y="43"/>
                    </a:cubicBezTo>
                    <a:cubicBezTo>
                      <a:pt x="76" y="36"/>
                      <a:pt x="76" y="36"/>
                      <a:pt x="76" y="36"/>
                    </a:cubicBezTo>
                    <a:cubicBezTo>
                      <a:pt x="76" y="36"/>
                      <a:pt x="76" y="36"/>
                      <a:pt x="76" y="36"/>
                    </a:cubicBezTo>
                    <a:cubicBezTo>
                      <a:pt x="70" y="36"/>
                      <a:pt x="65" y="31"/>
                      <a:pt x="65" y="25"/>
                    </a:cubicBezTo>
                    <a:cubicBezTo>
                      <a:pt x="65" y="19"/>
                      <a:pt x="70" y="15"/>
                      <a:pt x="76" y="15"/>
                    </a:cubicBezTo>
                    <a:cubicBezTo>
                      <a:pt x="76" y="15"/>
                      <a:pt x="76" y="15"/>
                      <a:pt x="76" y="15"/>
                    </a:cubicBezTo>
                    <a:cubicBezTo>
                      <a:pt x="76" y="15"/>
                      <a:pt x="76" y="15"/>
                      <a:pt x="76" y="15"/>
                    </a:cubicBezTo>
                    <a:lnTo>
                      <a:pt x="76" y="0"/>
                    </a:lnTo>
                    <a:close/>
                    <a:moveTo>
                      <a:pt x="42" y="0"/>
                    </a:moveTo>
                    <a:cubicBezTo>
                      <a:pt x="13" y="0"/>
                      <a:pt x="13" y="0"/>
                      <a:pt x="13" y="0"/>
                    </a:cubicBezTo>
                    <a:cubicBezTo>
                      <a:pt x="6" y="0"/>
                      <a:pt x="0" y="5"/>
                      <a:pt x="0" y="12"/>
                    </a:cubicBezTo>
                    <a:cubicBezTo>
                      <a:pt x="0" y="47"/>
                      <a:pt x="0" y="47"/>
                      <a:pt x="0" y="47"/>
                    </a:cubicBezTo>
                    <a:cubicBezTo>
                      <a:pt x="10" y="47"/>
                      <a:pt x="10" y="47"/>
                      <a:pt x="10" y="47"/>
                    </a:cubicBezTo>
                    <a:cubicBezTo>
                      <a:pt x="20" y="47"/>
                      <a:pt x="25" y="52"/>
                      <a:pt x="25" y="61"/>
                    </a:cubicBezTo>
                    <a:cubicBezTo>
                      <a:pt x="25" y="93"/>
                      <a:pt x="25" y="93"/>
                      <a:pt x="25" y="93"/>
                    </a:cubicBezTo>
                    <a:cubicBezTo>
                      <a:pt x="42" y="93"/>
                      <a:pt x="42" y="93"/>
                      <a:pt x="42" y="93"/>
                    </a:cubicBezTo>
                    <a:cubicBezTo>
                      <a:pt x="42" y="64"/>
                      <a:pt x="42" y="64"/>
                      <a:pt x="42" y="64"/>
                    </a:cubicBezTo>
                    <a:cubicBezTo>
                      <a:pt x="36" y="64"/>
                      <a:pt x="32" y="59"/>
                      <a:pt x="32" y="53"/>
                    </a:cubicBezTo>
                    <a:cubicBezTo>
                      <a:pt x="32" y="47"/>
                      <a:pt x="36" y="43"/>
                      <a:pt x="42" y="43"/>
                    </a:cubicBezTo>
                    <a:cubicBezTo>
                      <a:pt x="42" y="36"/>
                      <a:pt x="42" y="36"/>
                      <a:pt x="42" y="36"/>
                    </a:cubicBezTo>
                    <a:cubicBezTo>
                      <a:pt x="36" y="36"/>
                      <a:pt x="32" y="31"/>
                      <a:pt x="32" y="25"/>
                    </a:cubicBezTo>
                    <a:cubicBezTo>
                      <a:pt x="32" y="19"/>
                      <a:pt x="36" y="15"/>
                      <a:pt x="42" y="15"/>
                    </a:cubicBezTo>
                    <a:cubicBezTo>
                      <a:pt x="42" y="0"/>
                      <a:pt x="42" y="0"/>
                      <a:pt x="42" y="0"/>
                    </a:cubicBezTo>
                    <a:close/>
                    <a:moveTo>
                      <a:pt x="42" y="15"/>
                    </a:moveTo>
                    <a:cubicBezTo>
                      <a:pt x="42" y="15"/>
                      <a:pt x="42" y="15"/>
                      <a:pt x="42" y="15"/>
                    </a:cubicBezTo>
                    <a:close/>
                    <a:moveTo>
                      <a:pt x="42" y="43"/>
                    </a:moveTo>
                    <a:cubicBezTo>
                      <a:pt x="42" y="43"/>
                      <a:pt x="42" y="43"/>
                      <a:pt x="42" y="4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37" name="Freeform 169"/>
              <p:cNvSpPr>
                <a:spLocks/>
              </p:cNvSpPr>
              <p:nvPr/>
            </p:nvSpPr>
            <p:spPr bwMode="auto">
              <a:xfrm>
                <a:off x="3995087" y="1637302"/>
                <a:ext cx="289731" cy="154064"/>
              </a:xfrm>
              <a:custGeom>
                <a:avLst/>
                <a:gdLst>
                  <a:gd name="T0" fmla="*/ 150 w 160"/>
                  <a:gd name="T1" fmla="*/ 0 h 85"/>
                  <a:gd name="T2" fmla="*/ 139 w 160"/>
                  <a:gd name="T3" fmla="*/ 0 h 85"/>
                  <a:gd name="T4" fmla="*/ 130 w 160"/>
                  <a:gd name="T5" fmla="*/ 0 h 85"/>
                  <a:gd name="T6" fmla="*/ 119 w 160"/>
                  <a:gd name="T7" fmla="*/ 10 h 85"/>
                  <a:gd name="T8" fmla="*/ 119 w 160"/>
                  <a:gd name="T9" fmla="*/ 47 h 85"/>
                  <a:gd name="T10" fmla="*/ 42 w 160"/>
                  <a:gd name="T11" fmla="*/ 47 h 85"/>
                  <a:gd name="T12" fmla="*/ 42 w 160"/>
                  <a:gd name="T13" fmla="*/ 10 h 85"/>
                  <a:gd name="T14" fmla="*/ 31 w 160"/>
                  <a:gd name="T15" fmla="*/ 0 h 85"/>
                  <a:gd name="T16" fmla="*/ 21 w 160"/>
                  <a:gd name="T17" fmla="*/ 0 h 85"/>
                  <a:gd name="T18" fmla="*/ 11 w 160"/>
                  <a:gd name="T19" fmla="*/ 0 h 85"/>
                  <a:gd name="T20" fmla="*/ 0 w 160"/>
                  <a:gd name="T21" fmla="*/ 10 h 85"/>
                  <a:gd name="T22" fmla="*/ 0 w 160"/>
                  <a:gd name="T23" fmla="*/ 63 h 85"/>
                  <a:gd name="T24" fmla="*/ 15 w 160"/>
                  <a:gd name="T25" fmla="*/ 79 h 85"/>
                  <a:gd name="T26" fmla="*/ 16 w 160"/>
                  <a:gd name="T27" fmla="*/ 80 h 85"/>
                  <a:gd name="T28" fmla="*/ 17 w 160"/>
                  <a:gd name="T29" fmla="*/ 83 h 85"/>
                  <a:gd name="T30" fmla="*/ 22 w 160"/>
                  <a:gd name="T31" fmla="*/ 85 h 85"/>
                  <a:gd name="T32" fmla="*/ 25 w 160"/>
                  <a:gd name="T33" fmla="*/ 85 h 85"/>
                  <a:gd name="T34" fmla="*/ 30 w 160"/>
                  <a:gd name="T35" fmla="*/ 83 h 85"/>
                  <a:gd name="T36" fmla="*/ 31 w 160"/>
                  <a:gd name="T37" fmla="*/ 80 h 85"/>
                  <a:gd name="T38" fmla="*/ 31 w 160"/>
                  <a:gd name="T39" fmla="*/ 79 h 85"/>
                  <a:gd name="T40" fmla="*/ 129 w 160"/>
                  <a:gd name="T41" fmla="*/ 79 h 85"/>
                  <a:gd name="T42" fmla="*/ 129 w 160"/>
                  <a:gd name="T43" fmla="*/ 80 h 85"/>
                  <a:gd name="T44" fmla="*/ 130 w 160"/>
                  <a:gd name="T45" fmla="*/ 83 h 85"/>
                  <a:gd name="T46" fmla="*/ 135 w 160"/>
                  <a:gd name="T47" fmla="*/ 85 h 85"/>
                  <a:gd name="T48" fmla="*/ 138 w 160"/>
                  <a:gd name="T49" fmla="*/ 85 h 85"/>
                  <a:gd name="T50" fmla="*/ 143 w 160"/>
                  <a:gd name="T51" fmla="*/ 83 h 85"/>
                  <a:gd name="T52" fmla="*/ 144 w 160"/>
                  <a:gd name="T53" fmla="*/ 80 h 85"/>
                  <a:gd name="T54" fmla="*/ 145 w 160"/>
                  <a:gd name="T55" fmla="*/ 79 h 85"/>
                  <a:gd name="T56" fmla="*/ 150 w 160"/>
                  <a:gd name="T57" fmla="*/ 79 h 85"/>
                  <a:gd name="T58" fmla="*/ 160 w 160"/>
                  <a:gd name="T59" fmla="*/ 63 h 85"/>
                  <a:gd name="T60" fmla="*/ 160 w 160"/>
                  <a:gd name="T61" fmla="*/ 10 h 85"/>
                  <a:gd name="T62" fmla="*/ 150 w 160"/>
                  <a:gd name="T63" fmla="*/ 0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0" h="85">
                    <a:moveTo>
                      <a:pt x="150" y="0"/>
                    </a:moveTo>
                    <a:cubicBezTo>
                      <a:pt x="139" y="0"/>
                      <a:pt x="139" y="0"/>
                      <a:pt x="139" y="0"/>
                    </a:cubicBezTo>
                    <a:cubicBezTo>
                      <a:pt x="130" y="0"/>
                      <a:pt x="130" y="0"/>
                      <a:pt x="130" y="0"/>
                    </a:cubicBezTo>
                    <a:cubicBezTo>
                      <a:pt x="122" y="0"/>
                      <a:pt x="119" y="3"/>
                      <a:pt x="119" y="10"/>
                    </a:cubicBezTo>
                    <a:cubicBezTo>
                      <a:pt x="119" y="47"/>
                      <a:pt x="119" y="47"/>
                      <a:pt x="119" y="47"/>
                    </a:cubicBezTo>
                    <a:cubicBezTo>
                      <a:pt x="42" y="47"/>
                      <a:pt x="42" y="47"/>
                      <a:pt x="42" y="47"/>
                    </a:cubicBezTo>
                    <a:cubicBezTo>
                      <a:pt x="42" y="10"/>
                      <a:pt x="42" y="10"/>
                      <a:pt x="42" y="10"/>
                    </a:cubicBezTo>
                    <a:cubicBezTo>
                      <a:pt x="42" y="3"/>
                      <a:pt x="38" y="0"/>
                      <a:pt x="31" y="0"/>
                    </a:cubicBezTo>
                    <a:cubicBezTo>
                      <a:pt x="21" y="0"/>
                      <a:pt x="21" y="0"/>
                      <a:pt x="21" y="0"/>
                    </a:cubicBezTo>
                    <a:cubicBezTo>
                      <a:pt x="11" y="0"/>
                      <a:pt x="11" y="0"/>
                      <a:pt x="11" y="0"/>
                    </a:cubicBezTo>
                    <a:cubicBezTo>
                      <a:pt x="4" y="0"/>
                      <a:pt x="0" y="3"/>
                      <a:pt x="0" y="10"/>
                    </a:cubicBezTo>
                    <a:cubicBezTo>
                      <a:pt x="0" y="63"/>
                      <a:pt x="0" y="63"/>
                      <a:pt x="0" y="63"/>
                    </a:cubicBezTo>
                    <a:cubicBezTo>
                      <a:pt x="0" y="70"/>
                      <a:pt x="8" y="79"/>
                      <a:pt x="15" y="79"/>
                    </a:cubicBezTo>
                    <a:cubicBezTo>
                      <a:pt x="15" y="79"/>
                      <a:pt x="16" y="80"/>
                      <a:pt x="16" y="80"/>
                    </a:cubicBezTo>
                    <a:cubicBezTo>
                      <a:pt x="16" y="81"/>
                      <a:pt x="16" y="82"/>
                      <a:pt x="17" y="83"/>
                    </a:cubicBezTo>
                    <a:cubicBezTo>
                      <a:pt x="18" y="84"/>
                      <a:pt x="20" y="85"/>
                      <a:pt x="22" y="85"/>
                    </a:cubicBezTo>
                    <a:cubicBezTo>
                      <a:pt x="25" y="85"/>
                      <a:pt x="25" y="85"/>
                      <a:pt x="25" y="85"/>
                    </a:cubicBezTo>
                    <a:cubicBezTo>
                      <a:pt x="27" y="85"/>
                      <a:pt x="29" y="84"/>
                      <a:pt x="30" y="83"/>
                    </a:cubicBezTo>
                    <a:cubicBezTo>
                      <a:pt x="31" y="82"/>
                      <a:pt x="31" y="81"/>
                      <a:pt x="31" y="80"/>
                    </a:cubicBezTo>
                    <a:cubicBezTo>
                      <a:pt x="31" y="80"/>
                      <a:pt x="31" y="79"/>
                      <a:pt x="31" y="79"/>
                    </a:cubicBezTo>
                    <a:cubicBezTo>
                      <a:pt x="129" y="79"/>
                      <a:pt x="129" y="79"/>
                      <a:pt x="129" y="79"/>
                    </a:cubicBezTo>
                    <a:cubicBezTo>
                      <a:pt x="129" y="79"/>
                      <a:pt x="129" y="80"/>
                      <a:pt x="129" y="80"/>
                    </a:cubicBezTo>
                    <a:cubicBezTo>
                      <a:pt x="129" y="81"/>
                      <a:pt x="130" y="82"/>
                      <a:pt x="130" y="83"/>
                    </a:cubicBezTo>
                    <a:cubicBezTo>
                      <a:pt x="131" y="84"/>
                      <a:pt x="133" y="85"/>
                      <a:pt x="135" y="85"/>
                    </a:cubicBezTo>
                    <a:cubicBezTo>
                      <a:pt x="138" y="85"/>
                      <a:pt x="138" y="85"/>
                      <a:pt x="138" y="85"/>
                    </a:cubicBezTo>
                    <a:cubicBezTo>
                      <a:pt x="140" y="85"/>
                      <a:pt x="142" y="84"/>
                      <a:pt x="143" y="83"/>
                    </a:cubicBezTo>
                    <a:cubicBezTo>
                      <a:pt x="144" y="82"/>
                      <a:pt x="144" y="81"/>
                      <a:pt x="144" y="80"/>
                    </a:cubicBezTo>
                    <a:cubicBezTo>
                      <a:pt x="145" y="80"/>
                      <a:pt x="145" y="79"/>
                      <a:pt x="145" y="79"/>
                    </a:cubicBezTo>
                    <a:cubicBezTo>
                      <a:pt x="150" y="79"/>
                      <a:pt x="150" y="79"/>
                      <a:pt x="150" y="79"/>
                    </a:cubicBezTo>
                    <a:cubicBezTo>
                      <a:pt x="157" y="79"/>
                      <a:pt x="160" y="70"/>
                      <a:pt x="160" y="63"/>
                    </a:cubicBezTo>
                    <a:cubicBezTo>
                      <a:pt x="160" y="10"/>
                      <a:pt x="160" y="10"/>
                      <a:pt x="160" y="10"/>
                    </a:cubicBezTo>
                    <a:cubicBezTo>
                      <a:pt x="160" y="3"/>
                      <a:pt x="157" y="0"/>
                      <a:pt x="150"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grpSp>
      </p:grpSp>
      <p:sp>
        <p:nvSpPr>
          <p:cNvPr id="39" name="TextBox 38"/>
          <p:cNvSpPr txBox="1"/>
          <p:nvPr/>
        </p:nvSpPr>
        <p:spPr>
          <a:xfrm>
            <a:off x="467544" y="3205456"/>
            <a:ext cx="3384376" cy="369332"/>
          </a:xfrm>
          <a:prstGeom prst="rect">
            <a:avLst/>
          </a:prstGeom>
          <a:noFill/>
        </p:spPr>
        <p:txBody>
          <a:bodyPr wrap="square" rtlCol="0">
            <a:spAutoFit/>
          </a:bodyPr>
          <a:lstStyle/>
          <a:p>
            <a:r>
              <a:rPr lang="tr-TR" b="1" dirty="0" smtClean="0"/>
              <a:t>Peki Bilgi Gerçekten Nerde?</a:t>
            </a:r>
            <a:endParaRPr lang="tr-TR" dirty="0" smtClean="0"/>
          </a:p>
        </p:txBody>
      </p:sp>
      <p:grpSp>
        <p:nvGrpSpPr>
          <p:cNvPr id="5" name="Group 4"/>
          <p:cNvGrpSpPr/>
          <p:nvPr/>
        </p:nvGrpSpPr>
        <p:grpSpPr>
          <a:xfrm>
            <a:off x="539552" y="2527610"/>
            <a:ext cx="7776864" cy="1056278"/>
            <a:chOff x="539552" y="2924945"/>
            <a:chExt cx="7776864" cy="1056278"/>
          </a:xfrm>
        </p:grpSpPr>
        <p:sp>
          <p:nvSpPr>
            <p:cNvPr id="40" name="Oval 39"/>
            <p:cNvSpPr/>
            <p:nvPr/>
          </p:nvSpPr>
          <p:spPr>
            <a:xfrm rot="16200000">
              <a:off x="7260138" y="2924945"/>
              <a:ext cx="1056278" cy="1056278"/>
            </a:xfrm>
            <a:prstGeom prst="ellipse">
              <a:avLst/>
            </a:prstGeom>
            <a:solidFill>
              <a:srgbClr val="487F9E"/>
            </a:solidFill>
            <a:ln w="88900" cap="flat" cmpd="thickThi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dirty="0">
                <a:solidFill>
                  <a:srgbClr val="E3D29D"/>
                </a:solidFill>
              </a:endParaRPr>
            </a:p>
          </p:txBody>
        </p:sp>
        <p:cxnSp>
          <p:nvCxnSpPr>
            <p:cNvPr id="41" name="Straight Connector 40"/>
            <p:cNvCxnSpPr>
              <a:stCxn id="40" idx="0"/>
            </p:cNvCxnSpPr>
            <p:nvPr/>
          </p:nvCxnSpPr>
          <p:spPr>
            <a:xfrm flipH="1">
              <a:off x="539552" y="3453084"/>
              <a:ext cx="6720586" cy="0"/>
            </a:xfrm>
            <a:prstGeom prst="line">
              <a:avLst/>
            </a:prstGeom>
            <a:ln w="22225" cap="flat" cmpd="sng">
              <a:solidFill>
                <a:srgbClr val="487F9E"/>
              </a:solidFill>
              <a:prstDash val="sysDash"/>
              <a:round/>
            </a:ln>
          </p:spPr>
          <p:style>
            <a:lnRef idx="1">
              <a:schemeClr val="accent1"/>
            </a:lnRef>
            <a:fillRef idx="0">
              <a:schemeClr val="accent1"/>
            </a:fillRef>
            <a:effectRef idx="0">
              <a:schemeClr val="accent1"/>
            </a:effectRef>
            <a:fontRef idx="minor">
              <a:schemeClr val="tx1"/>
            </a:fontRef>
          </p:style>
        </p:cxnSp>
        <p:grpSp>
          <p:nvGrpSpPr>
            <p:cNvPr id="45" name="Group 44"/>
            <p:cNvGrpSpPr/>
            <p:nvPr/>
          </p:nvGrpSpPr>
          <p:grpSpPr>
            <a:xfrm>
              <a:off x="7667253" y="3128105"/>
              <a:ext cx="326848" cy="649958"/>
              <a:chOff x="4880156" y="3392592"/>
              <a:chExt cx="1106121" cy="2199597"/>
            </a:xfrm>
            <a:solidFill>
              <a:schemeClr val="bg1"/>
            </a:solidFill>
          </p:grpSpPr>
          <p:sp>
            <p:nvSpPr>
              <p:cNvPr id="46" name="Freeform 254"/>
              <p:cNvSpPr>
                <a:spLocks/>
              </p:cNvSpPr>
              <p:nvPr/>
            </p:nvSpPr>
            <p:spPr bwMode="auto">
              <a:xfrm>
                <a:off x="5007081" y="3392592"/>
                <a:ext cx="551260" cy="264319"/>
              </a:xfrm>
              <a:custGeom>
                <a:avLst/>
                <a:gdLst>
                  <a:gd name="T0" fmla="*/ 630 w 651"/>
                  <a:gd name="T1" fmla="*/ 273 h 313"/>
                  <a:gd name="T2" fmla="*/ 589 w 651"/>
                  <a:gd name="T3" fmla="*/ 273 h 313"/>
                  <a:gd name="T4" fmla="*/ 304 w 651"/>
                  <a:gd name="T5" fmla="*/ 0 h 313"/>
                  <a:gd name="T6" fmla="*/ 19 w 651"/>
                  <a:gd name="T7" fmla="*/ 271 h 313"/>
                  <a:gd name="T8" fmla="*/ 0 w 651"/>
                  <a:gd name="T9" fmla="*/ 292 h 313"/>
                  <a:gd name="T10" fmla="*/ 21 w 651"/>
                  <a:gd name="T11" fmla="*/ 313 h 313"/>
                  <a:gd name="T12" fmla="*/ 630 w 651"/>
                  <a:gd name="T13" fmla="*/ 313 h 313"/>
                  <a:gd name="T14" fmla="*/ 651 w 651"/>
                  <a:gd name="T15" fmla="*/ 293 h 313"/>
                  <a:gd name="T16" fmla="*/ 630 w 651"/>
                  <a:gd name="T17" fmla="*/ 273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1" h="313">
                    <a:moveTo>
                      <a:pt x="630" y="273"/>
                    </a:moveTo>
                    <a:cubicBezTo>
                      <a:pt x="589" y="273"/>
                      <a:pt x="589" y="273"/>
                      <a:pt x="589" y="273"/>
                    </a:cubicBezTo>
                    <a:cubicBezTo>
                      <a:pt x="578" y="113"/>
                      <a:pt x="454" y="0"/>
                      <a:pt x="304" y="0"/>
                    </a:cubicBezTo>
                    <a:cubicBezTo>
                      <a:pt x="153" y="0"/>
                      <a:pt x="30" y="116"/>
                      <a:pt x="19" y="271"/>
                    </a:cubicBezTo>
                    <a:cubicBezTo>
                      <a:pt x="9" y="272"/>
                      <a:pt x="0" y="281"/>
                      <a:pt x="0" y="292"/>
                    </a:cubicBezTo>
                    <a:cubicBezTo>
                      <a:pt x="0" y="303"/>
                      <a:pt x="10" y="313"/>
                      <a:pt x="21" y="313"/>
                    </a:cubicBezTo>
                    <a:cubicBezTo>
                      <a:pt x="630" y="313"/>
                      <a:pt x="630" y="313"/>
                      <a:pt x="630" y="313"/>
                    </a:cubicBezTo>
                    <a:cubicBezTo>
                      <a:pt x="642" y="313"/>
                      <a:pt x="651" y="304"/>
                      <a:pt x="651" y="293"/>
                    </a:cubicBezTo>
                    <a:cubicBezTo>
                      <a:pt x="651" y="282"/>
                      <a:pt x="642" y="273"/>
                      <a:pt x="630" y="273"/>
                    </a:cubicBezTo>
                    <a:close/>
                  </a:path>
                </a:pathLst>
              </a:custGeom>
              <a:grpFill/>
              <a:ln>
                <a:noFill/>
              </a:ln>
            </p:spPr>
            <p:txBody>
              <a:bodyPr vert="horz" wrap="square" lIns="68580" tIns="34290" rIns="68580" bIns="34290" numCol="1" anchor="t" anchorCtr="0" compatLnSpc="1">
                <a:prstTxWarp prst="textNoShape">
                  <a:avLst/>
                </a:prstTxWarp>
              </a:bodyPr>
              <a:lstStyle/>
              <a:p>
                <a:endParaRPr lang="id-ID" sz="1350"/>
              </a:p>
            </p:txBody>
          </p:sp>
          <p:sp>
            <p:nvSpPr>
              <p:cNvPr id="47" name="Freeform 255"/>
              <p:cNvSpPr>
                <a:spLocks/>
              </p:cNvSpPr>
              <p:nvPr/>
            </p:nvSpPr>
            <p:spPr bwMode="auto">
              <a:xfrm>
                <a:off x="4880156" y="3471863"/>
                <a:ext cx="1106121" cy="2120326"/>
              </a:xfrm>
              <a:custGeom>
                <a:avLst/>
                <a:gdLst>
                  <a:gd name="T0" fmla="*/ 835 w 1488"/>
                  <a:gd name="T1" fmla="*/ 717 h 2854"/>
                  <a:gd name="T2" fmla="*/ 851 w 1488"/>
                  <a:gd name="T3" fmla="*/ 708 h 2854"/>
                  <a:gd name="T4" fmla="*/ 1249 w 1488"/>
                  <a:gd name="T5" fmla="*/ 68 h 2854"/>
                  <a:gd name="T6" fmla="*/ 1417 w 1488"/>
                  <a:gd name="T7" fmla="*/ 36 h 2854"/>
                  <a:gd name="T8" fmla="*/ 1451 w 1488"/>
                  <a:gd name="T9" fmla="*/ 199 h 2854"/>
                  <a:gd name="T10" fmla="*/ 890 w 1488"/>
                  <a:gd name="T11" fmla="*/ 1074 h 2854"/>
                  <a:gd name="T12" fmla="*/ 887 w 1488"/>
                  <a:gd name="T13" fmla="*/ 1085 h 2854"/>
                  <a:gd name="T14" fmla="*/ 887 w 1488"/>
                  <a:gd name="T15" fmla="*/ 1839 h 2854"/>
                  <a:gd name="T16" fmla="*/ 887 w 1488"/>
                  <a:gd name="T17" fmla="*/ 1906 h 2854"/>
                  <a:gd name="T18" fmla="*/ 887 w 1488"/>
                  <a:gd name="T19" fmla="*/ 2723 h 2854"/>
                  <a:gd name="T20" fmla="*/ 751 w 1488"/>
                  <a:gd name="T21" fmla="*/ 2854 h 2854"/>
                  <a:gd name="T22" fmla="*/ 749 w 1488"/>
                  <a:gd name="T23" fmla="*/ 2854 h 2854"/>
                  <a:gd name="T24" fmla="*/ 614 w 1488"/>
                  <a:gd name="T25" fmla="*/ 2723 h 2854"/>
                  <a:gd name="T26" fmla="*/ 614 w 1488"/>
                  <a:gd name="T27" fmla="*/ 1925 h 2854"/>
                  <a:gd name="T28" fmla="*/ 595 w 1488"/>
                  <a:gd name="T29" fmla="*/ 1906 h 2854"/>
                  <a:gd name="T30" fmla="*/ 576 w 1488"/>
                  <a:gd name="T31" fmla="*/ 1906 h 2854"/>
                  <a:gd name="T32" fmla="*/ 557 w 1488"/>
                  <a:gd name="T33" fmla="*/ 1925 h 2854"/>
                  <a:gd name="T34" fmla="*/ 557 w 1488"/>
                  <a:gd name="T35" fmla="*/ 2723 h 2854"/>
                  <a:gd name="T36" fmla="*/ 421 w 1488"/>
                  <a:gd name="T37" fmla="*/ 2854 h 2854"/>
                  <a:gd name="T38" fmla="*/ 419 w 1488"/>
                  <a:gd name="T39" fmla="*/ 2854 h 2854"/>
                  <a:gd name="T40" fmla="*/ 283 w 1488"/>
                  <a:gd name="T41" fmla="*/ 2723 h 2854"/>
                  <a:gd name="T42" fmla="*/ 283 w 1488"/>
                  <a:gd name="T43" fmla="*/ 1906 h 2854"/>
                  <a:gd name="T44" fmla="*/ 283 w 1488"/>
                  <a:gd name="T45" fmla="*/ 1839 h 2854"/>
                  <a:gd name="T46" fmla="*/ 283 w 1488"/>
                  <a:gd name="T47" fmla="*/ 1103 h 2854"/>
                  <a:gd name="T48" fmla="*/ 263 w 1488"/>
                  <a:gd name="T49" fmla="*/ 1085 h 2854"/>
                  <a:gd name="T50" fmla="*/ 263 w 1488"/>
                  <a:gd name="T51" fmla="*/ 1085 h 2854"/>
                  <a:gd name="T52" fmla="*/ 246 w 1488"/>
                  <a:gd name="T53" fmla="*/ 1103 h 2854"/>
                  <a:gd name="T54" fmla="*/ 246 w 1488"/>
                  <a:gd name="T55" fmla="*/ 1712 h 2854"/>
                  <a:gd name="T56" fmla="*/ 123 w 1488"/>
                  <a:gd name="T57" fmla="*/ 1830 h 2854"/>
                  <a:gd name="T58" fmla="*/ 0 w 1488"/>
                  <a:gd name="T59" fmla="*/ 1712 h 2854"/>
                  <a:gd name="T60" fmla="*/ 0 w 1488"/>
                  <a:gd name="T61" fmla="*/ 1170 h 2854"/>
                  <a:gd name="T62" fmla="*/ 0 w 1488"/>
                  <a:gd name="T63" fmla="*/ 1024 h 2854"/>
                  <a:gd name="T64" fmla="*/ 0 w 1488"/>
                  <a:gd name="T65" fmla="*/ 736 h 2854"/>
                  <a:gd name="T66" fmla="*/ 19 w 1488"/>
                  <a:gd name="T67" fmla="*/ 717 h 2854"/>
                  <a:gd name="T68" fmla="*/ 835 w 1488"/>
                  <a:gd name="T69" fmla="*/ 717 h 28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488" h="2854">
                    <a:moveTo>
                      <a:pt x="835" y="717"/>
                    </a:moveTo>
                    <a:cubicBezTo>
                      <a:pt x="841" y="717"/>
                      <a:pt x="847" y="714"/>
                      <a:pt x="851" y="708"/>
                    </a:cubicBezTo>
                    <a:cubicBezTo>
                      <a:pt x="1249" y="68"/>
                      <a:pt x="1249" y="68"/>
                      <a:pt x="1249" y="68"/>
                    </a:cubicBezTo>
                    <a:cubicBezTo>
                      <a:pt x="1286" y="14"/>
                      <a:pt x="1361" y="0"/>
                      <a:pt x="1417" y="36"/>
                    </a:cubicBezTo>
                    <a:cubicBezTo>
                      <a:pt x="1473" y="72"/>
                      <a:pt x="1488" y="145"/>
                      <a:pt x="1451" y="199"/>
                    </a:cubicBezTo>
                    <a:cubicBezTo>
                      <a:pt x="890" y="1074"/>
                      <a:pt x="890" y="1074"/>
                      <a:pt x="890" y="1074"/>
                    </a:cubicBezTo>
                    <a:cubicBezTo>
                      <a:pt x="888" y="1077"/>
                      <a:pt x="887" y="1081"/>
                      <a:pt x="887" y="1085"/>
                    </a:cubicBezTo>
                    <a:cubicBezTo>
                      <a:pt x="887" y="1839"/>
                      <a:pt x="887" y="1839"/>
                      <a:pt x="887" y="1839"/>
                    </a:cubicBezTo>
                    <a:cubicBezTo>
                      <a:pt x="887" y="1906"/>
                      <a:pt x="887" y="1906"/>
                      <a:pt x="887" y="1906"/>
                    </a:cubicBezTo>
                    <a:cubicBezTo>
                      <a:pt x="887" y="2723"/>
                      <a:pt x="887" y="2723"/>
                      <a:pt x="887" y="2723"/>
                    </a:cubicBezTo>
                    <a:cubicBezTo>
                      <a:pt x="887" y="2795"/>
                      <a:pt x="826" y="2854"/>
                      <a:pt x="751" y="2854"/>
                    </a:cubicBezTo>
                    <a:cubicBezTo>
                      <a:pt x="749" y="2854"/>
                      <a:pt x="749" y="2854"/>
                      <a:pt x="749" y="2854"/>
                    </a:cubicBezTo>
                    <a:cubicBezTo>
                      <a:pt x="675" y="2854"/>
                      <a:pt x="614" y="2795"/>
                      <a:pt x="614" y="2723"/>
                    </a:cubicBezTo>
                    <a:cubicBezTo>
                      <a:pt x="614" y="1925"/>
                      <a:pt x="614" y="1925"/>
                      <a:pt x="614" y="1925"/>
                    </a:cubicBezTo>
                    <a:cubicBezTo>
                      <a:pt x="614" y="1914"/>
                      <a:pt x="605" y="1906"/>
                      <a:pt x="595" y="1906"/>
                    </a:cubicBezTo>
                    <a:cubicBezTo>
                      <a:pt x="576" y="1906"/>
                      <a:pt x="576" y="1906"/>
                      <a:pt x="576" y="1906"/>
                    </a:cubicBezTo>
                    <a:cubicBezTo>
                      <a:pt x="565" y="1906"/>
                      <a:pt x="557" y="1914"/>
                      <a:pt x="557" y="1925"/>
                    </a:cubicBezTo>
                    <a:cubicBezTo>
                      <a:pt x="557" y="2723"/>
                      <a:pt x="557" y="2723"/>
                      <a:pt x="557" y="2723"/>
                    </a:cubicBezTo>
                    <a:cubicBezTo>
                      <a:pt x="557" y="2795"/>
                      <a:pt x="495" y="2854"/>
                      <a:pt x="421" y="2854"/>
                    </a:cubicBezTo>
                    <a:cubicBezTo>
                      <a:pt x="419" y="2854"/>
                      <a:pt x="419" y="2854"/>
                      <a:pt x="419" y="2854"/>
                    </a:cubicBezTo>
                    <a:cubicBezTo>
                      <a:pt x="344" y="2854"/>
                      <a:pt x="283" y="2795"/>
                      <a:pt x="283" y="2723"/>
                    </a:cubicBezTo>
                    <a:cubicBezTo>
                      <a:pt x="283" y="1906"/>
                      <a:pt x="283" y="1906"/>
                      <a:pt x="283" y="1906"/>
                    </a:cubicBezTo>
                    <a:cubicBezTo>
                      <a:pt x="283" y="1839"/>
                      <a:pt x="283" y="1839"/>
                      <a:pt x="283" y="1839"/>
                    </a:cubicBezTo>
                    <a:cubicBezTo>
                      <a:pt x="283" y="1103"/>
                      <a:pt x="283" y="1103"/>
                      <a:pt x="283" y="1103"/>
                    </a:cubicBezTo>
                    <a:cubicBezTo>
                      <a:pt x="283" y="1092"/>
                      <a:pt x="274" y="1084"/>
                      <a:pt x="263" y="1085"/>
                    </a:cubicBezTo>
                    <a:cubicBezTo>
                      <a:pt x="263" y="1085"/>
                      <a:pt x="263" y="1085"/>
                      <a:pt x="263" y="1085"/>
                    </a:cubicBezTo>
                    <a:cubicBezTo>
                      <a:pt x="253" y="1086"/>
                      <a:pt x="246" y="1094"/>
                      <a:pt x="246" y="1103"/>
                    </a:cubicBezTo>
                    <a:cubicBezTo>
                      <a:pt x="246" y="1712"/>
                      <a:pt x="246" y="1712"/>
                      <a:pt x="246" y="1712"/>
                    </a:cubicBezTo>
                    <a:cubicBezTo>
                      <a:pt x="246" y="1778"/>
                      <a:pt x="190" y="1830"/>
                      <a:pt x="123" y="1830"/>
                    </a:cubicBezTo>
                    <a:cubicBezTo>
                      <a:pt x="56" y="1830"/>
                      <a:pt x="0" y="1778"/>
                      <a:pt x="0" y="1712"/>
                    </a:cubicBezTo>
                    <a:cubicBezTo>
                      <a:pt x="0" y="1170"/>
                      <a:pt x="0" y="1170"/>
                      <a:pt x="0" y="1170"/>
                    </a:cubicBezTo>
                    <a:cubicBezTo>
                      <a:pt x="0" y="1024"/>
                      <a:pt x="0" y="1024"/>
                      <a:pt x="0" y="1024"/>
                    </a:cubicBezTo>
                    <a:cubicBezTo>
                      <a:pt x="0" y="736"/>
                      <a:pt x="0" y="736"/>
                      <a:pt x="0" y="736"/>
                    </a:cubicBezTo>
                    <a:cubicBezTo>
                      <a:pt x="0" y="726"/>
                      <a:pt x="9" y="717"/>
                      <a:pt x="19" y="717"/>
                    </a:cubicBezTo>
                    <a:lnTo>
                      <a:pt x="835" y="717"/>
                    </a:lnTo>
                    <a:close/>
                  </a:path>
                </a:pathLst>
              </a:custGeom>
              <a:grpFill/>
              <a:ln>
                <a:noFill/>
              </a:ln>
            </p:spPr>
            <p:txBody>
              <a:bodyPr vert="horz" wrap="square" lIns="68580" tIns="34290" rIns="68580" bIns="34290" numCol="1" anchor="t" anchorCtr="0" compatLnSpc="1">
                <a:prstTxWarp prst="textNoShape">
                  <a:avLst/>
                </a:prstTxWarp>
              </a:bodyPr>
              <a:lstStyle/>
              <a:p>
                <a:endParaRPr lang="id-ID" sz="1350"/>
              </a:p>
            </p:txBody>
          </p:sp>
          <p:sp>
            <p:nvSpPr>
              <p:cNvPr id="48" name="Freeform 256"/>
              <p:cNvSpPr>
                <a:spLocks/>
              </p:cNvSpPr>
              <p:nvPr/>
            </p:nvSpPr>
            <p:spPr bwMode="auto">
              <a:xfrm>
                <a:off x="5042799" y="3708108"/>
                <a:ext cx="453629" cy="245269"/>
              </a:xfrm>
              <a:custGeom>
                <a:avLst/>
                <a:gdLst>
                  <a:gd name="T0" fmla="*/ 1 w 535"/>
                  <a:gd name="T1" fmla="*/ 0 h 290"/>
                  <a:gd name="T2" fmla="*/ 0 w 535"/>
                  <a:gd name="T3" fmla="*/ 22 h 290"/>
                  <a:gd name="T4" fmla="*/ 267 w 535"/>
                  <a:gd name="T5" fmla="*/ 290 h 290"/>
                  <a:gd name="T6" fmla="*/ 535 w 535"/>
                  <a:gd name="T7" fmla="*/ 22 h 290"/>
                  <a:gd name="T8" fmla="*/ 534 w 535"/>
                  <a:gd name="T9" fmla="*/ 0 h 290"/>
                  <a:gd name="T10" fmla="*/ 1 w 535"/>
                  <a:gd name="T11" fmla="*/ 0 h 290"/>
                </a:gdLst>
                <a:ahLst/>
                <a:cxnLst>
                  <a:cxn ang="0">
                    <a:pos x="T0" y="T1"/>
                  </a:cxn>
                  <a:cxn ang="0">
                    <a:pos x="T2" y="T3"/>
                  </a:cxn>
                  <a:cxn ang="0">
                    <a:pos x="T4" y="T5"/>
                  </a:cxn>
                  <a:cxn ang="0">
                    <a:pos x="T6" y="T7"/>
                  </a:cxn>
                  <a:cxn ang="0">
                    <a:pos x="T8" y="T9"/>
                  </a:cxn>
                  <a:cxn ang="0">
                    <a:pos x="T10" y="T11"/>
                  </a:cxn>
                </a:cxnLst>
                <a:rect l="0" t="0" r="r" b="b"/>
                <a:pathLst>
                  <a:path w="535" h="290">
                    <a:moveTo>
                      <a:pt x="1" y="0"/>
                    </a:moveTo>
                    <a:cubicBezTo>
                      <a:pt x="0" y="7"/>
                      <a:pt x="0" y="15"/>
                      <a:pt x="0" y="22"/>
                    </a:cubicBezTo>
                    <a:cubicBezTo>
                      <a:pt x="0" y="170"/>
                      <a:pt x="120" y="290"/>
                      <a:pt x="267" y="290"/>
                    </a:cubicBezTo>
                    <a:cubicBezTo>
                      <a:pt x="415" y="290"/>
                      <a:pt x="535" y="170"/>
                      <a:pt x="535" y="22"/>
                    </a:cubicBezTo>
                    <a:cubicBezTo>
                      <a:pt x="535" y="15"/>
                      <a:pt x="534" y="7"/>
                      <a:pt x="534" y="0"/>
                    </a:cubicBezTo>
                    <a:lnTo>
                      <a:pt x="1" y="0"/>
                    </a:lnTo>
                    <a:close/>
                  </a:path>
                </a:pathLst>
              </a:custGeom>
              <a:grpFill/>
              <a:ln>
                <a:noFill/>
              </a:ln>
            </p:spPr>
            <p:txBody>
              <a:bodyPr vert="horz" wrap="square" lIns="68580" tIns="34290" rIns="68580" bIns="34290" numCol="1" anchor="t" anchorCtr="0" compatLnSpc="1">
                <a:prstTxWarp prst="textNoShape">
                  <a:avLst/>
                </a:prstTxWarp>
              </a:bodyPr>
              <a:lstStyle/>
              <a:p>
                <a:endParaRPr lang="id-ID" sz="1350"/>
              </a:p>
            </p:txBody>
          </p:sp>
        </p:grpSp>
      </p:grpSp>
      <p:sp>
        <p:nvSpPr>
          <p:cNvPr id="42" name="TextBox 41"/>
          <p:cNvSpPr txBox="1"/>
          <p:nvPr/>
        </p:nvSpPr>
        <p:spPr>
          <a:xfrm>
            <a:off x="467544" y="4178305"/>
            <a:ext cx="3672408" cy="2031325"/>
          </a:xfrm>
          <a:prstGeom prst="rect">
            <a:avLst/>
          </a:prstGeom>
          <a:noFill/>
        </p:spPr>
        <p:txBody>
          <a:bodyPr wrap="square" rtlCol="0">
            <a:spAutoFit/>
          </a:bodyPr>
          <a:lstStyle/>
          <a:p>
            <a:pPr marL="285750" lvl="0" indent="-285750">
              <a:buFont typeface="Arial" panose="020B0604020202020204" pitchFamily="34" charset="0"/>
              <a:buChar char="•"/>
            </a:pPr>
            <a:r>
              <a:rPr lang="tr-TR" dirty="0" smtClean="0"/>
              <a:t>Özlük </a:t>
            </a:r>
            <a:r>
              <a:rPr lang="tr-TR" dirty="0"/>
              <a:t>dosyalarında, iş akitlerinde</a:t>
            </a:r>
          </a:p>
          <a:p>
            <a:pPr marL="285750" lvl="0" indent="-285750">
              <a:buFont typeface="Arial" panose="020B0604020202020204" pitchFamily="34" charset="0"/>
              <a:buChar char="•"/>
            </a:pPr>
            <a:r>
              <a:rPr lang="tr-TR" dirty="0" smtClean="0"/>
              <a:t>Abonelik </a:t>
            </a:r>
            <a:r>
              <a:rPr lang="tr-TR" dirty="0"/>
              <a:t>sözleşmelerinde</a:t>
            </a:r>
          </a:p>
          <a:p>
            <a:pPr marL="285750" lvl="0" indent="-285750">
              <a:buFont typeface="Arial" panose="020B0604020202020204" pitchFamily="34" charset="0"/>
              <a:buChar char="•"/>
            </a:pPr>
            <a:r>
              <a:rPr lang="tr-TR" dirty="0" smtClean="0"/>
              <a:t>Hukuki </a:t>
            </a:r>
            <a:r>
              <a:rPr lang="tr-TR" dirty="0"/>
              <a:t>sözleşmelerde</a:t>
            </a:r>
          </a:p>
          <a:p>
            <a:pPr marL="285750" lvl="0" indent="-285750">
              <a:buFont typeface="Arial" panose="020B0604020202020204" pitchFamily="34" charset="0"/>
              <a:buChar char="•"/>
            </a:pPr>
            <a:r>
              <a:rPr lang="tr-TR" dirty="0" smtClean="0"/>
              <a:t>Fiziki </a:t>
            </a:r>
            <a:r>
              <a:rPr lang="tr-TR" dirty="0"/>
              <a:t>dosya arşivlerinde</a:t>
            </a:r>
          </a:p>
          <a:p>
            <a:pPr marL="285750" lvl="0" indent="-285750">
              <a:buFont typeface="Arial" panose="020B0604020202020204" pitchFamily="34" charset="0"/>
              <a:buChar char="•"/>
            </a:pPr>
            <a:r>
              <a:rPr lang="tr-TR" dirty="0" smtClean="0"/>
              <a:t>Yedekleme </a:t>
            </a:r>
            <a:r>
              <a:rPr lang="tr-TR" dirty="0"/>
              <a:t>kartuşlarında veya </a:t>
            </a:r>
            <a:r>
              <a:rPr lang="tr-TR" dirty="0" smtClean="0"/>
              <a:t>disklerinde</a:t>
            </a:r>
          </a:p>
          <a:p>
            <a:pPr marL="285750" lvl="0" indent="-285750">
              <a:buFont typeface="Arial" panose="020B0604020202020204" pitchFamily="34" charset="0"/>
              <a:buChar char="•"/>
            </a:pPr>
            <a:r>
              <a:rPr lang="tr-TR" dirty="0" smtClean="0"/>
              <a:t>Kayıt formlarında</a:t>
            </a:r>
            <a:endParaRPr lang="tr-TR" dirty="0"/>
          </a:p>
        </p:txBody>
      </p:sp>
      <p:sp>
        <p:nvSpPr>
          <p:cNvPr id="43" name="TextBox 42"/>
          <p:cNvSpPr txBox="1"/>
          <p:nvPr/>
        </p:nvSpPr>
        <p:spPr>
          <a:xfrm>
            <a:off x="4211960" y="4184384"/>
            <a:ext cx="4536505" cy="2031325"/>
          </a:xfrm>
          <a:prstGeom prst="rect">
            <a:avLst/>
          </a:prstGeom>
          <a:noFill/>
        </p:spPr>
        <p:txBody>
          <a:bodyPr wrap="square" rtlCol="0">
            <a:spAutoFit/>
          </a:bodyPr>
          <a:lstStyle/>
          <a:p>
            <a:pPr marL="285750" lvl="0" indent="-285750">
              <a:buFont typeface="Arial" panose="020B0604020202020204" pitchFamily="34" charset="0"/>
              <a:buChar char="•"/>
            </a:pPr>
            <a:r>
              <a:rPr lang="tr-TR" dirty="0" smtClean="0"/>
              <a:t>Muhasebe ve bordrolama uygulamalarında </a:t>
            </a:r>
          </a:p>
          <a:p>
            <a:pPr marL="285750" lvl="0" indent="-285750">
              <a:buFont typeface="Arial" panose="020B0604020202020204" pitchFamily="34" charset="0"/>
              <a:buChar char="•"/>
            </a:pPr>
            <a:r>
              <a:rPr lang="tr-TR" dirty="0" smtClean="0"/>
              <a:t>CRM uygulamalarında</a:t>
            </a:r>
          </a:p>
          <a:p>
            <a:pPr marL="285750" lvl="0" indent="-285750">
              <a:buFont typeface="Arial" panose="020B0604020202020204" pitchFamily="34" charset="0"/>
              <a:buChar char="•"/>
            </a:pPr>
            <a:r>
              <a:rPr lang="tr-TR" dirty="0" smtClean="0"/>
              <a:t>Dosya paylaşım ortamlarında (doküman yönetim sistemleri vs.)</a:t>
            </a:r>
          </a:p>
          <a:p>
            <a:pPr marL="285750" lvl="0" indent="-285750">
              <a:buFont typeface="Arial" panose="020B0604020202020204" pitchFamily="34" charset="0"/>
              <a:buChar char="•"/>
            </a:pPr>
            <a:r>
              <a:rPr lang="tr-TR" dirty="0" smtClean="0"/>
              <a:t>Elektronik posta sunucularında</a:t>
            </a:r>
          </a:p>
          <a:p>
            <a:pPr marL="285750" lvl="0" indent="-285750">
              <a:buFont typeface="Arial" panose="020B0604020202020204" pitchFamily="34" charset="0"/>
              <a:buChar char="•"/>
            </a:pPr>
            <a:r>
              <a:rPr lang="tr-TR" dirty="0" smtClean="0"/>
              <a:t>Kişisel bilgisayarlar ve cep telefonlarında</a:t>
            </a:r>
          </a:p>
          <a:p>
            <a:pPr marL="285750" lvl="0" indent="-285750">
              <a:buFont typeface="Arial" panose="020B0604020202020204" pitchFamily="34" charset="0"/>
              <a:buChar char="•"/>
            </a:pPr>
            <a:r>
              <a:rPr lang="tr-TR" dirty="0" smtClean="0"/>
              <a:t>USB veya harici bellek / disk cihazlarında</a:t>
            </a:r>
            <a:endParaRPr lang="tr-TR" dirty="0"/>
          </a:p>
        </p:txBody>
      </p:sp>
      <p:sp>
        <p:nvSpPr>
          <p:cNvPr id="15" name="Rectangle 14"/>
          <p:cNvSpPr/>
          <p:nvPr/>
        </p:nvSpPr>
        <p:spPr>
          <a:xfrm>
            <a:off x="467544" y="1614441"/>
            <a:ext cx="1544077" cy="369332"/>
          </a:xfrm>
          <a:prstGeom prst="rect">
            <a:avLst/>
          </a:prstGeom>
        </p:spPr>
        <p:txBody>
          <a:bodyPr wrap="none">
            <a:spAutoFit/>
          </a:bodyPr>
          <a:lstStyle/>
          <a:p>
            <a:r>
              <a:rPr lang="tr-TR" b="1" dirty="0"/>
              <a:t>Bilginin Varlığı</a:t>
            </a:r>
            <a:endParaRPr lang="tr-TR" dirty="0"/>
          </a:p>
        </p:txBody>
      </p:sp>
      <p:sp>
        <p:nvSpPr>
          <p:cNvPr id="17" name="Rectangle 16"/>
          <p:cNvSpPr/>
          <p:nvPr/>
        </p:nvSpPr>
        <p:spPr>
          <a:xfrm>
            <a:off x="755576" y="3789040"/>
            <a:ext cx="1374094" cy="369332"/>
          </a:xfrm>
          <a:prstGeom prst="rect">
            <a:avLst/>
          </a:prstGeom>
        </p:spPr>
        <p:txBody>
          <a:bodyPr wrap="none">
            <a:spAutoFit/>
          </a:bodyPr>
          <a:lstStyle/>
          <a:p>
            <a:r>
              <a:rPr lang="tr-TR" i="1" u="sng" dirty="0"/>
              <a:t>Fiziki Olarak</a:t>
            </a:r>
            <a:r>
              <a:rPr lang="tr-TR" dirty="0"/>
              <a:t> </a:t>
            </a:r>
          </a:p>
        </p:txBody>
      </p:sp>
      <p:sp>
        <p:nvSpPr>
          <p:cNvPr id="18" name="Rectangle 17"/>
          <p:cNvSpPr/>
          <p:nvPr/>
        </p:nvSpPr>
        <p:spPr>
          <a:xfrm>
            <a:off x="4463988" y="3826001"/>
            <a:ext cx="1462323" cy="369332"/>
          </a:xfrm>
          <a:prstGeom prst="rect">
            <a:avLst/>
          </a:prstGeom>
        </p:spPr>
        <p:txBody>
          <a:bodyPr wrap="none">
            <a:spAutoFit/>
          </a:bodyPr>
          <a:lstStyle/>
          <a:p>
            <a:r>
              <a:rPr lang="tr-TR" i="1" u="sng" dirty="0"/>
              <a:t>Dijital Olarak</a:t>
            </a:r>
            <a:r>
              <a:rPr lang="tr-TR" dirty="0"/>
              <a:t> </a:t>
            </a:r>
          </a:p>
        </p:txBody>
      </p:sp>
      <p:sp>
        <p:nvSpPr>
          <p:cNvPr id="31" name="TextBox 30"/>
          <p:cNvSpPr txBox="1"/>
          <p:nvPr/>
        </p:nvSpPr>
        <p:spPr>
          <a:xfrm>
            <a:off x="467544" y="2075593"/>
            <a:ext cx="7862428" cy="646331"/>
          </a:xfrm>
          <a:prstGeom prst="rect">
            <a:avLst/>
          </a:prstGeom>
          <a:noFill/>
        </p:spPr>
        <p:txBody>
          <a:bodyPr wrap="square" rtlCol="0">
            <a:spAutoFit/>
          </a:bodyPr>
          <a:lstStyle/>
          <a:p>
            <a:r>
              <a:rPr lang="tr-TR" dirty="0" smtClean="0"/>
              <a:t>Bilginin </a:t>
            </a:r>
            <a:r>
              <a:rPr lang="tr-TR" dirty="0"/>
              <a:t>gerek fiziki ortamda gerek ise kurumun içinde </a:t>
            </a:r>
            <a:r>
              <a:rPr lang="tr-TR" dirty="0" smtClean="0"/>
              <a:t>dijital </a:t>
            </a:r>
            <a:r>
              <a:rPr lang="tr-TR" dirty="0"/>
              <a:t>olarak bilgisayar sistemlerinde </a:t>
            </a:r>
            <a:r>
              <a:rPr lang="tr-TR" dirty="0" smtClean="0"/>
              <a:t>var olabileceği durumlar söz konusudur</a:t>
            </a:r>
            <a:endParaRPr lang="tr-TR" dirty="0"/>
          </a:p>
        </p:txBody>
      </p:sp>
    </p:spTree>
    <p:extLst>
      <p:ext uri="{BB962C8B-B14F-4D97-AF65-F5344CB8AC3E}">
        <p14:creationId xmlns:p14="http://schemas.microsoft.com/office/powerpoint/2010/main" val="157436193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1000" fill="hold"/>
                                        <p:tgtEl>
                                          <p:spTgt spid="3"/>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1000"/>
                                        <p:tgtEl>
                                          <p:spTgt spid="15"/>
                                        </p:tgtEl>
                                      </p:cBhvr>
                                    </p:animEffect>
                                    <p:anim calcmode="lin" valueType="num">
                                      <p:cBhvr>
                                        <p:cTn id="17" dur="1000" fill="hold"/>
                                        <p:tgtEl>
                                          <p:spTgt spid="15"/>
                                        </p:tgtEl>
                                        <p:attrNameLst>
                                          <p:attrName>ppt_x</p:attrName>
                                        </p:attrNameLst>
                                      </p:cBhvr>
                                      <p:tavLst>
                                        <p:tav tm="0">
                                          <p:val>
                                            <p:strVal val="#ppt_x"/>
                                          </p:val>
                                        </p:tav>
                                        <p:tav tm="100000">
                                          <p:val>
                                            <p:strVal val="#ppt_x"/>
                                          </p:val>
                                        </p:tav>
                                      </p:tavLst>
                                    </p:anim>
                                    <p:anim calcmode="lin" valueType="num">
                                      <p:cBhvr>
                                        <p:cTn id="18"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31">
                                            <p:txEl>
                                              <p:pRg st="0" end="0"/>
                                            </p:txEl>
                                          </p:spTgt>
                                        </p:tgtEl>
                                        <p:attrNameLst>
                                          <p:attrName>style.visibility</p:attrName>
                                        </p:attrNameLst>
                                      </p:cBhvr>
                                      <p:to>
                                        <p:strVal val="visible"/>
                                      </p:to>
                                    </p:set>
                                    <p:animEffect transition="in" filter="fade">
                                      <p:cBhvr>
                                        <p:cTn id="23" dur="1000"/>
                                        <p:tgtEl>
                                          <p:spTgt spid="31">
                                            <p:txEl>
                                              <p:pRg st="0" end="0"/>
                                            </p:txEl>
                                          </p:spTgt>
                                        </p:tgtEl>
                                      </p:cBhvr>
                                    </p:animEffect>
                                    <p:anim calcmode="lin" valueType="num">
                                      <p:cBhvr>
                                        <p:cTn id="24" dur="1000" fill="hold"/>
                                        <p:tgtEl>
                                          <p:spTgt spid="31">
                                            <p:txEl>
                                              <p:pRg st="0" end="0"/>
                                            </p:txEl>
                                          </p:spTgt>
                                        </p:tgtEl>
                                        <p:attrNameLst>
                                          <p:attrName>ppt_x</p:attrName>
                                        </p:attrNameLst>
                                      </p:cBhvr>
                                      <p:tavLst>
                                        <p:tav tm="0">
                                          <p:val>
                                            <p:strVal val="#ppt_x"/>
                                          </p:val>
                                        </p:tav>
                                        <p:tav tm="100000">
                                          <p:val>
                                            <p:strVal val="#ppt_x"/>
                                          </p:val>
                                        </p:tav>
                                      </p:tavLst>
                                    </p:anim>
                                    <p:anim calcmode="lin" valueType="num">
                                      <p:cBhvr>
                                        <p:cTn id="25" dur="1000" fill="hold"/>
                                        <p:tgtEl>
                                          <p:spTgt spid="3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fade">
                                      <p:cBhvr>
                                        <p:cTn id="30" dur="1000"/>
                                        <p:tgtEl>
                                          <p:spTgt spid="5"/>
                                        </p:tgtEl>
                                      </p:cBhvr>
                                    </p:animEffect>
                                    <p:anim calcmode="lin" valueType="num">
                                      <p:cBhvr>
                                        <p:cTn id="31" dur="1000" fill="hold"/>
                                        <p:tgtEl>
                                          <p:spTgt spid="5"/>
                                        </p:tgtEl>
                                        <p:attrNameLst>
                                          <p:attrName>ppt_x</p:attrName>
                                        </p:attrNameLst>
                                      </p:cBhvr>
                                      <p:tavLst>
                                        <p:tav tm="0">
                                          <p:val>
                                            <p:strVal val="#ppt_x"/>
                                          </p:val>
                                        </p:tav>
                                        <p:tav tm="100000">
                                          <p:val>
                                            <p:strVal val="#ppt_x"/>
                                          </p:val>
                                        </p:tav>
                                      </p:tavLst>
                                    </p:anim>
                                    <p:anim calcmode="lin" valueType="num">
                                      <p:cBhvr>
                                        <p:cTn id="32" dur="1000" fill="hold"/>
                                        <p:tgtEl>
                                          <p:spTgt spid="5"/>
                                        </p:tgtEl>
                                        <p:attrNameLst>
                                          <p:attrName>ppt_y</p:attrName>
                                        </p:attrNameLst>
                                      </p:cBhvr>
                                      <p:tavLst>
                                        <p:tav tm="0">
                                          <p:val>
                                            <p:strVal val="#ppt_y+.1"/>
                                          </p:val>
                                        </p:tav>
                                        <p:tav tm="100000">
                                          <p:val>
                                            <p:strVal val="#ppt_y"/>
                                          </p:val>
                                        </p:tav>
                                      </p:tavLst>
                                    </p:anim>
                                  </p:childTnLst>
                                </p:cTn>
                              </p:par>
                              <p:par>
                                <p:cTn id="33" presetID="42" presetClass="entr" presetSubtype="0" fill="hold" grpId="0" nodeType="withEffect">
                                  <p:stCondLst>
                                    <p:cond delay="0"/>
                                  </p:stCondLst>
                                  <p:childTnLst>
                                    <p:set>
                                      <p:cBhvr>
                                        <p:cTn id="34" dur="1" fill="hold">
                                          <p:stCondLst>
                                            <p:cond delay="0"/>
                                          </p:stCondLst>
                                        </p:cTn>
                                        <p:tgtEl>
                                          <p:spTgt spid="39"/>
                                        </p:tgtEl>
                                        <p:attrNameLst>
                                          <p:attrName>style.visibility</p:attrName>
                                        </p:attrNameLst>
                                      </p:cBhvr>
                                      <p:to>
                                        <p:strVal val="visible"/>
                                      </p:to>
                                    </p:set>
                                    <p:animEffect transition="in" filter="fade">
                                      <p:cBhvr>
                                        <p:cTn id="35" dur="1000"/>
                                        <p:tgtEl>
                                          <p:spTgt spid="39"/>
                                        </p:tgtEl>
                                      </p:cBhvr>
                                    </p:animEffect>
                                    <p:anim calcmode="lin" valueType="num">
                                      <p:cBhvr>
                                        <p:cTn id="36" dur="1000" fill="hold"/>
                                        <p:tgtEl>
                                          <p:spTgt spid="39"/>
                                        </p:tgtEl>
                                        <p:attrNameLst>
                                          <p:attrName>ppt_x</p:attrName>
                                        </p:attrNameLst>
                                      </p:cBhvr>
                                      <p:tavLst>
                                        <p:tav tm="0">
                                          <p:val>
                                            <p:strVal val="#ppt_x"/>
                                          </p:val>
                                        </p:tav>
                                        <p:tav tm="100000">
                                          <p:val>
                                            <p:strVal val="#ppt_x"/>
                                          </p:val>
                                        </p:tav>
                                      </p:tavLst>
                                    </p:anim>
                                    <p:anim calcmode="lin" valueType="num">
                                      <p:cBhvr>
                                        <p:cTn id="37"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fade">
                                      <p:cBhvr>
                                        <p:cTn id="42" dur="1000"/>
                                        <p:tgtEl>
                                          <p:spTgt spid="17"/>
                                        </p:tgtEl>
                                      </p:cBhvr>
                                    </p:animEffect>
                                    <p:anim calcmode="lin" valueType="num">
                                      <p:cBhvr>
                                        <p:cTn id="43" dur="1000" fill="hold"/>
                                        <p:tgtEl>
                                          <p:spTgt spid="17"/>
                                        </p:tgtEl>
                                        <p:attrNameLst>
                                          <p:attrName>ppt_x</p:attrName>
                                        </p:attrNameLst>
                                      </p:cBhvr>
                                      <p:tavLst>
                                        <p:tav tm="0">
                                          <p:val>
                                            <p:strVal val="#ppt_x"/>
                                          </p:val>
                                        </p:tav>
                                        <p:tav tm="100000">
                                          <p:val>
                                            <p:strVal val="#ppt_x"/>
                                          </p:val>
                                        </p:tav>
                                      </p:tavLst>
                                    </p:anim>
                                    <p:anim calcmode="lin" valueType="num">
                                      <p:cBhvr>
                                        <p:cTn id="44"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42">
                                            <p:txEl>
                                              <p:pRg st="0" end="0"/>
                                            </p:txEl>
                                          </p:spTgt>
                                        </p:tgtEl>
                                        <p:attrNameLst>
                                          <p:attrName>style.visibility</p:attrName>
                                        </p:attrNameLst>
                                      </p:cBhvr>
                                      <p:to>
                                        <p:strVal val="visible"/>
                                      </p:to>
                                    </p:set>
                                    <p:animEffect transition="in" filter="fade">
                                      <p:cBhvr>
                                        <p:cTn id="49" dur="1000"/>
                                        <p:tgtEl>
                                          <p:spTgt spid="42">
                                            <p:txEl>
                                              <p:pRg st="0" end="0"/>
                                            </p:txEl>
                                          </p:spTgt>
                                        </p:tgtEl>
                                      </p:cBhvr>
                                    </p:animEffect>
                                    <p:anim calcmode="lin" valueType="num">
                                      <p:cBhvr>
                                        <p:cTn id="50" dur="1000" fill="hold"/>
                                        <p:tgtEl>
                                          <p:spTgt spid="42">
                                            <p:txEl>
                                              <p:pRg st="0" end="0"/>
                                            </p:txEl>
                                          </p:spTgt>
                                        </p:tgtEl>
                                        <p:attrNameLst>
                                          <p:attrName>ppt_x</p:attrName>
                                        </p:attrNameLst>
                                      </p:cBhvr>
                                      <p:tavLst>
                                        <p:tav tm="0">
                                          <p:val>
                                            <p:strVal val="#ppt_x"/>
                                          </p:val>
                                        </p:tav>
                                        <p:tav tm="100000">
                                          <p:val>
                                            <p:strVal val="#ppt_x"/>
                                          </p:val>
                                        </p:tav>
                                      </p:tavLst>
                                    </p:anim>
                                    <p:anim calcmode="lin" valueType="num">
                                      <p:cBhvr>
                                        <p:cTn id="51" dur="1000" fill="hold"/>
                                        <p:tgtEl>
                                          <p:spTgt spid="4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42">
                                            <p:txEl>
                                              <p:pRg st="1" end="1"/>
                                            </p:txEl>
                                          </p:spTgt>
                                        </p:tgtEl>
                                        <p:attrNameLst>
                                          <p:attrName>style.visibility</p:attrName>
                                        </p:attrNameLst>
                                      </p:cBhvr>
                                      <p:to>
                                        <p:strVal val="visible"/>
                                      </p:to>
                                    </p:set>
                                    <p:animEffect transition="in" filter="fade">
                                      <p:cBhvr>
                                        <p:cTn id="56" dur="1000"/>
                                        <p:tgtEl>
                                          <p:spTgt spid="42">
                                            <p:txEl>
                                              <p:pRg st="1" end="1"/>
                                            </p:txEl>
                                          </p:spTgt>
                                        </p:tgtEl>
                                      </p:cBhvr>
                                    </p:animEffect>
                                    <p:anim calcmode="lin" valueType="num">
                                      <p:cBhvr>
                                        <p:cTn id="57" dur="1000" fill="hold"/>
                                        <p:tgtEl>
                                          <p:spTgt spid="42">
                                            <p:txEl>
                                              <p:pRg st="1" end="1"/>
                                            </p:txEl>
                                          </p:spTgt>
                                        </p:tgtEl>
                                        <p:attrNameLst>
                                          <p:attrName>ppt_x</p:attrName>
                                        </p:attrNameLst>
                                      </p:cBhvr>
                                      <p:tavLst>
                                        <p:tav tm="0">
                                          <p:val>
                                            <p:strVal val="#ppt_x"/>
                                          </p:val>
                                        </p:tav>
                                        <p:tav tm="100000">
                                          <p:val>
                                            <p:strVal val="#ppt_x"/>
                                          </p:val>
                                        </p:tav>
                                      </p:tavLst>
                                    </p:anim>
                                    <p:anim calcmode="lin" valueType="num">
                                      <p:cBhvr>
                                        <p:cTn id="58" dur="1000" fill="hold"/>
                                        <p:tgtEl>
                                          <p:spTgt spid="4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42">
                                            <p:txEl>
                                              <p:pRg st="2" end="2"/>
                                            </p:txEl>
                                          </p:spTgt>
                                        </p:tgtEl>
                                        <p:attrNameLst>
                                          <p:attrName>style.visibility</p:attrName>
                                        </p:attrNameLst>
                                      </p:cBhvr>
                                      <p:to>
                                        <p:strVal val="visible"/>
                                      </p:to>
                                    </p:set>
                                    <p:animEffect transition="in" filter="fade">
                                      <p:cBhvr>
                                        <p:cTn id="63" dur="1000"/>
                                        <p:tgtEl>
                                          <p:spTgt spid="42">
                                            <p:txEl>
                                              <p:pRg st="2" end="2"/>
                                            </p:txEl>
                                          </p:spTgt>
                                        </p:tgtEl>
                                      </p:cBhvr>
                                    </p:animEffect>
                                    <p:anim calcmode="lin" valueType="num">
                                      <p:cBhvr>
                                        <p:cTn id="64" dur="1000" fill="hold"/>
                                        <p:tgtEl>
                                          <p:spTgt spid="42">
                                            <p:txEl>
                                              <p:pRg st="2" end="2"/>
                                            </p:txEl>
                                          </p:spTgt>
                                        </p:tgtEl>
                                        <p:attrNameLst>
                                          <p:attrName>ppt_x</p:attrName>
                                        </p:attrNameLst>
                                      </p:cBhvr>
                                      <p:tavLst>
                                        <p:tav tm="0">
                                          <p:val>
                                            <p:strVal val="#ppt_x"/>
                                          </p:val>
                                        </p:tav>
                                        <p:tav tm="100000">
                                          <p:val>
                                            <p:strVal val="#ppt_x"/>
                                          </p:val>
                                        </p:tav>
                                      </p:tavLst>
                                    </p:anim>
                                    <p:anim calcmode="lin" valueType="num">
                                      <p:cBhvr>
                                        <p:cTn id="65" dur="1000" fill="hold"/>
                                        <p:tgtEl>
                                          <p:spTgt spid="4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42">
                                            <p:txEl>
                                              <p:pRg st="3" end="3"/>
                                            </p:txEl>
                                          </p:spTgt>
                                        </p:tgtEl>
                                        <p:attrNameLst>
                                          <p:attrName>style.visibility</p:attrName>
                                        </p:attrNameLst>
                                      </p:cBhvr>
                                      <p:to>
                                        <p:strVal val="visible"/>
                                      </p:to>
                                    </p:set>
                                    <p:animEffect transition="in" filter="fade">
                                      <p:cBhvr>
                                        <p:cTn id="70" dur="1000"/>
                                        <p:tgtEl>
                                          <p:spTgt spid="42">
                                            <p:txEl>
                                              <p:pRg st="3" end="3"/>
                                            </p:txEl>
                                          </p:spTgt>
                                        </p:tgtEl>
                                      </p:cBhvr>
                                    </p:animEffect>
                                    <p:anim calcmode="lin" valueType="num">
                                      <p:cBhvr>
                                        <p:cTn id="71" dur="1000" fill="hold"/>
                                        <p:tgtEl>
                                          <p:spTgt spid="42">
                                            <p:txEl>
                                              <p:pRg st="3" end="3"/>
                                            </p:txEl>
                                          </p:spTgt>
                                        </p:tgtEl>
                                        <p:attrNameLst>
                                          <p:attrName>ppt_x</p:attrName>
                                        </p:attrNameLst>
                                      </p:cBhvr>
                                      <p:tavLst>
                                        <p:tav tm="0">
                                          <p:val>
                                            <p:strVal val="#ppt_x"/>
                                          </p:val>
                                        </p:tav>
                                        <p:tav tm="100000">
                                          <p:val>
                                            <p:strVal val="#ppt_x"/>
                                          </p:val>
                                        </p:tav>
                                      </p:tavLst>
                                    </p:anim>
                                    <p:anim calcmode="lin" valueType="num">
                                      <p:cBhvr>
                                        <p:cTn id="72" dur="1000" fill="hold"/>
                                        <p:tgtEl>
                                          <p:spTgt spid="4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42">
                                            <p:txEl>
                                              <p:pRg st="4" end="4"/>
                                            </p:txEl>
                                          </p:spTgt>
                                        </p:tgtEl>
                                        <p:attrNameLst>
                                          <p:attrName>style.visibility</p:attrName>
                                        </p:attrNameLst>
                                      </p:cBhvr>
                                      <p:to>
                                        <p:strVal val="visible"/>
                                      </p:to>
                                    </p:set>
                                    <p:animEffect transition="in" filter="fade">
                                      <p:cBhvr>
                                        <p:cTn id="77" dur="1000"/>
                                        <p:tgtEl>
                                          <p:spTgt spid="42">
                                            <p:txEl>
                                              <p:pRg st="4" end="4"/>
                                            </p:txEl>
                                          </p:spTgt>
                                        </p:tgtEl>
                                      </p:cBhvr>
                                    </p:animEffect>
                                    <p:anim calcmode="lin" valueType="num">
                                      <p:cBhvr>
                                        <p:cTn id="78" dur="1000" fill="hold"/>
                                        <p:tgtEl>
                                          <p:spTgt spid="42">
                                            <p:txEl>
                                              <p:pRg st="4" end="4"/>
                                            </p:txEl>
                                          </p:spTgt>
                                        </p:tgtEl>
                                        <p:attrNameLst>
                                          <p:attrName>ppt_x</p:attrName>
                                        </p:attrNameLst>
                                      </p:cBhvr>
                                      <p:tavLst>
                                        <p:tav tm="0">
                                          <p:val>
                                            <p:strVal val="#ppt_x"/>
                                          </p:val>
                                        </p:tav>
                                        <p:tav tm="100000">
                                          <p:val>
                                            <p:strVal val="#ppt_x"/>
                                          </p:val>
                                        </p:tav>
                                      </p:tavLst>
                                    </p:anim>
                                    <p:anim calcmode="lin" valueType="num">
                                      <p:cBhvr>
                                        <p:cTn id="79" dur="1000" fill="hold"/>
                                        <p:tgtEl>
                                          <p:spTgt spid="4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42">
                                            <p:txEl>
                                              <p:pRg st="5" end="5"/>
                                            </p:txEl>
                                          </p:spTgt>
                                        </p:tgtEl>
                                        <p:attrNameLst>
                                          <p:attrName>style.visibility</p:attrName>
                                        </p:attrNameLst>
                                      </p:cBhvr>
                                      <p:to>
                                        <p:strVal val="visible"/>
                                      </p:to>
                                    </p:set>
                                    <p:animEffect transition="in" filter="fade">
                                      <p:cBhvr>
                                        <p:cTn id="84" dur="1000"/>
                                        <p:tgtEl>
                                          <p:spTgt spid="42">
                                            <p:txEl>
                                              <p:pRg st="5" end="5"/>
                                            </p:txEl>
                                          </p:spTgt>
                                        </p:tgtEl>
                                      </p:cBhvr>
                                    </p:animEffect>
                                    <p:anim calcmode="lin" valueType="num">
                                      <p:cBhvr>
                                        <p:cTn id="85" dur="1000" fill="hold"/>
                                        <p:tgtEl>
                                          <p:spTgt spid="42">
                                            <p:txEl>
                                              <p:pRg st="5" end="5"/>
                                            </p:txEl>
                                          </p:spTgt>
                                        </p:tgtEl>
                                        <p:attrNameLst>
                                          <p:attrName>ppt_x</p:attrName>
                                        </p:attrNameLst>
                                      </p:cBhvr>
                                      <p:tavLst>
                                        <p:tav tm="0">
                                          <p:val>
                                            <p:strVal val="#ppt_x"/>
                                          </p:val>
                                        </p:tav>
                                        <p:tav tm="100000">
                                          <p:val>
                                            <p:strVal val="#ppt_x"/>
                                          </p:val>
                                        </p:tav>
                                      </p:tavLst>
                                    </p:anim>
                                    <p:anim calcmode="lin" valueType="num">
                                      <p:cBhvr>
                                        <p:cTn id="86" dur="1000" fill="hold"/>
                                        <p:tgtEl>
                                          <p:spTgt spid="4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18"/>
                                        </p:tgtEl>
                                        <p:attrNameLst>
                                          <p:attrName>style.visibility</p:attrName>
                                        </p:attrNameLst>
                                      </p:cBhvr>
                                      <p:to>
                                        <p:strVal val="visible"/>
                                      </p:to>
                                    </p:set>
                                    <p:animEffect transition="in" filter="fade">
                                      <p:cBhvr>
                                        <p:cTn id="91" dur="1000"/>
                                        <p:tgtEl>
                                          <p:spTgt spid="18"/>
                                        </p:tgtEl>
                                      </p:cBhvr>
                                    </p:animEffect>
                                    <p:anim calcmode="lin" valueType="num">
                                      <p:cBhvr>
                                        <p:cTn id="92" dur="1000" fill="hold"/>
                                        <p:tgtEl>
                                          <p:spTgt spid="18"/>
                                        </p:tgtEl>
                                        <p:attrNameLst>
                                          <p:attrName>ppt_x</p:attrName>
                                        </p:attrNameLst>
                                      </p:cBhvr>
                                      <p:tavLst>
                                        <p:tav tm="0">
                                          <p:val>
                                            <p:strVal val="#ppt_x"/>
                                          </p:val>
                                        </p:tav>
                                        <p:tav tm="100000">
                                          <p:val>
                                            <p:strVal val="#ppt_x"/>
                                          </p:val>
                                        </p:tav>
                                      </p:tavLst>
                                    </p:anim>
                                    <p:anim calcmode="lin" valueType="num">
                                      <p:cBhvr>
                                        <p:cTn id="93"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43">
                                            <p:txEl>
                                              <p:pRg st="0" end="0"/>
                                            </p:txEl>
                                          </p:spTgt>
                                        </p:tgtEl>
                                        <p:attrNameLst>
                                          <p:attrName>style.visibility</p:attrName>
                                        </p:attrNameLst>
                                      </p:cBhvr>
                                      <p:to>
                                        <p:strVal val="visible"/>
                                      </p:to>
                                    </p:set>
                                    <p:animEffect transition="in" filter="fade">
                                      <p:cBhvr>
                                        <p:cTn id="98" dur="1000"/>
                                        <p:tgtEl>
                                          <p:spTgt spid="43">
                                            <p:txEl>
                                              <p:pRg st="0" end="0"/>
                                            </p:txEl>
                                          </p:spTgt>
                                        </p:tgtEl>
                                      </p:cBhvr>
                                    </p:animEffect>
                                    <p:anim calcmode="lin" valueType="num">
                                      <p:cBhvr>
                                        <p:cTn id="99" dur="1000" fill="hold"/>
                                        <p:tgtEl>
                                          <p:spTgt spid="43">
                                            <p:txEl>
                                              <p:pRg st="0" end="0"/>
                                            </p:txEl>
                                          </p:spTgt>
                                        </p:tgtEl>
                                        <p:attrNameLst>
                                          <p:attrName>ppt_x</p:attrName>
                                        </p:attrNameLst>
                                      </p:cBhvr>
                                      <p:tavLst>
                                        <p:tav tm="0">
                                          <p:val>
                                            <p:strVal val="#ppt_x"/>
                                          </p:val>
                                        </p:tav>
                                        <p:tav tm="100000">
                                          <p:val>
                                            <p:strVal val="#ppt_x"/>
                                          </p:val>
                                        </p:tav>
                                      </p:tavLst>
                                    </p:anim>
                                    <p:anim calcmode="lin" valueType="num">
                                      <p:cBhvr>
                                        <p:cTn id="100" dur="1000" fill="hold"/>
                                        <p:tgtEl>
                                          <p:spTgt spid="4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2" presetClass="entr" presetSubtype="0" fill="hold" grpId="0" nodeType="clickEffect">
                                  <p:stCondLst>
                                    <p:cond delay="0"/>
                                  </p:stCondLst>
                                  <p:childTnLst>
                                    <p:set>
                                      <p:cBhvr>
                                        <p:cTn id="104" dur="1" fill="hold">
                                          <p:stCondLst>
                                            <p:cond delay="0"/>
                                          </p:stCondLst>
                                        </p:cTn>
                                        <p:tgtEl>
                                          <p:spTgt spid="43">
                                            <p:txEl>
                                              <p:pRg st="1" end="1"/>
                                            </p:txEl>
                                          </p:spTgt>
                                        </p:tgtEl>
                                        <p:attrNameLst>
                                          <p:attrName>style.visibility</p:attrName>
                                        </p:attrNameLst>
                                      </p:cBhvr>
                                      <p:to>
                                        <p:strVal val="visible"/>
                                      </p:to>
                                    </p:set>
                                    <p:animEffect transition="in" filter="fade">
                                      <p:cBhvr>
                                        <p:cTn id="105" dur="1000"/>
                                        <p:tgtEl>
                                          <p:spTgt spid="43">
                                            <p:txEl>
                                              <p:pRg st="1" end="1"/>
                                            </p:txEl>
                                          </p:spTgt>
                                        </p:tgtEl>
                                      </p:cBhvr>
                                    </p:animEffect>
                                    <p:anim calcmode="lin" valueType="num">
                                      <p:cBhvr>
                                        <p:cTn id="106" dur="1000" fill="hold"/>
                                        <p:tgtEl>
                                          <p:spTgt spid="43">
                                            <p:txEl>
                                              <p:pRg st="1" end="1"/>
                                            </p:txEl>
                                          </p:spTgt>
                                        </p:tgtEl>
                                        <p:attrNameLst>
                                          <p:attrName>ppt_x</p:attrName>
                                        </p:attrNameLst>
                                      </p:cBhvr>
                                      <p:tavLst>
                                        <p:tav tm="0">
                                          <p:val>
                                            <p:strVal val="#ppt_x"/>
                                          </p:val>
                                        </p:tav>
                                        <p:tav tm="100000">
                                          <p:val>
                                            <p:strVal val="#ppt_x"/>
                                          </p:val>
                                        </p:tav>
                                      </p:tavLst>
                                    </p:anim>
                                    <p:anim calcmode="lin" valueType="num">
                                      <p:cBhvr>
                                        <p:cTn id="107" dur="1000" fill="hold"/>
                                        <p:tgtEl>
                                          <p:spTgt spid="4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42" presetClass="entr" presetSubtype="0" fill="hold" grpId="0" nodeType="clickEffect">
                                  <p:stCondLst>
                                    <p:cond delay="0"/>
                                  </p:stCondLst>
                                  <p:childTnLst>
                                    <p:set>
                                      <p:cBhvr>
                                        <p:cTn id="111" dur="1" fill="hold">
                                          <p:stCondLst>
                                            <p:cond delay="0"/>
                                          </p:stCondLst>
                                        </p:cTn>
                                        <p:tgtEl>
                                          <p:spTgt spid="43">
                                            <p:txEl>
                                              <p:pRg st="2" end="2"/>
                                            </p:txEl>
                                          </p:spTgt>
                                        </p:tgtEl>
                                        <p:attrNameLst>
                                          <p:attrName>style.visibility</p:attrName>
                                        </p:attrNameLst>
                                      </p:cBhvr>
                                      <p:to>
                                        <p:strVal val="visible"/>
                                      </p:to>
                                    </p:set>
                                    <p:animEffect transition="in" filter="fade">
                                      <p:cBhvr>
                                        <p:cTn id="112" dur="1000"/>
                                        <p:tgtEl>
                                          <p:spTgt spid="43">
                                            <p:txEl>
                                              <p:pRg st="2" end="2"/>
                                            </p:txEl>
                                          </p:spTgt>
                                        </p:tgtEl>
                                      </p:cBhvr>
                                    </p:animEffect>
                                    <p:anim calcmode="lin" valueType="num">
                                      <p:cBhvr>
                                        <p:cTn id="113" dur="1000" fill="hold"/>
                                        <p:tgtEl>
                                          <p:spTgt spid="43">
                                            <p:txEl>
                                              <p:pRg st="2" end="2"/>
                                            </p:txEl>
                                          </p:spTgt>
                                        </p:tgtEl>
                                        <p:attrNameLst>
                                          <p:attrName>ppt_x</p:attrName>
                                        </p:attrNameLst>
                                      </p:cBhvr>
                                      <p:tavLst>
                                        <p:tav tm="0">
                                          <p:val>
                                            <p:strVal val="#ppt_x"/>
                                          </p:val>
                                        </p:tav>
                                        <p:tav tm="100000">
                                          <p:val>
                                            <p:strVal val="#ppt_x"/>
                                          </p:val>
                                        </p:tav>
                                      </p:tavLst>
                                    </p:anim>
                                    <p:anim calcmode="lin" valueType="num">
                                      <p:cBhvr>
                                        <p:cTn id="114" dur="1000" fill="hold"/>
                                        <p:tgtEl>
                                          <p:spTgt spid="4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42" presetClass="entr" presetSubtype="0" fill="hold" grpId="0" nodeType="clickEffect">
                                  <p:stCondLst>
                                    <p:cond delay="0"/>
                                  </p:stCondLst>
                                  <p:childTnLst>
                                    <p:set>
                                      <p:cBhvr>
                                        <p:cTn id="118" dur="1" fill="hold">
                                          <p:stCondLst>
                                            <p:cond delay="0"/>
                                          </p:stCondLst>
                                        </p:cTn>
                                        <p:tgtEl>
                                          <p:spTgt spid="43">
                                            <p:txEl>
                                              <p:pRg st="3" end="3"/>
                                            </p:txEl>
                                          </p:spTgt>
                                        </p:tgtEl>
                                        <p:attrNameLst>
                                          <p:attrName>style.visibility</p:attrName>
                                        </p:attrNameLst>
                                      </p:cBhvr>
                                      <p:to>
                                        <p:strVal val="visible"/>
                                      </p:to>
                                    </p:set>
                                    <p:animEffect transition="in" filter="fade">
                                      <p:cBhvr>
                                        <p:cTn id="119" dur="1000"/>
                                        <p:tgtEl>
                                          <p:spTgt spid="43">
                                            <p:txEl>
                                              <p:pRg st="3" end="3"/>
                                            </p:txEl>
                                          </p:spTgt>
                                        </p:tgtEl>
                                      </p:cBhvr>
                                    </p:animEffect>
                                    <p:anim calcmode="lin" valueType="num">
                                      <p:cBhvr>
                                        <p:cTn id="120" dur="1000" fill="hold"/>
                                        <p:tgtEl>
                                          <p:spTgt spid="43">
                                            <p:txEl>
                                              <p:pRg st="3" end="3"/>
                                            </p:txEl>
                                          </p:spTgt>
                                        </p:tgtEl>
                                        <p:attrNameLst>
                                          <p:attrName>ppt_x</p:attrName>
                                        </p:attrNameLst>
                                      </p:cBhvr>
                                      <p:tavLst>
                                        <p:tav tm="0">
                                          <p:val>
                                            <p:strVal val="#ppt_x"/>
                                          </p:val>
                                        </p:tav>
                                        <p:tav tm="100000">
                                          <p:val>
                                            <p:strVal val="#ppt_x"/>
                                          </p:val>
                                        </p:tav>
                                      </p:tavLst>
                                    </p:anim>
                                    <p:anim calcmode="lin" valueType="num">
                                      <p:cBhvr>
                                        <p:cTn id="121" dur="1000" fill="hold"/>
                                        <p:tgtEl>
                                          <p:spTgt spid="4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22" fill="hold">
                      <p:stCondLst>
                        <p:cond delay="indefinite"/>
                      </p:stCondLst>
                      <p:childTnLst>
                        <p:par>
                          <p:cTn id="123" fill="hold">
                            <p:stCondLst>
                              <p:cond delay="0"/>
                            </p:stCondLst>
                            <p:childTnLst>
                              <p:par>
                                <p:cTn id="124" presetID="42" presetClass="entr" presetSubtype="0" fill="hold" grpId="0" nodeType="clickEffect">
                                  <p:stCondLst>
                                    <p:cond delay="0"/>
                                  </p:stCondLst>
                                  <p:childTnLst>
                                    <p:set>
                                      <p:cBhvr>
                                        <p:cTn id="125" dur="1" fill="hold">
                                          <p:stCondLst>
                                            <p:cond delay="0"/>
                                          </p:stCondLst>
                                        </p:cTn>
                                        <p:tgtEl>
                                          <p:spTgt spid="43">
                                            <p:txEl>
                                              <p:pRg st="4" end="4"/>
                                            </p:txEl>
                                          </p:spTgt>
                                        </p:tgtEl>
                                        <p:attrNameLst>
                                          <p:attrName>style.visibility</p:attrName>
                                        </p:attrNameLst>
                                      </p:cBhvr>
                                      <p:to>
                                        <p:strVal val="visible"/>
                                      </p:to>
                                    </p:set>
                                    <p:animEffect transition="in" filter="fade">
                                      <p:cBhvr>
                                        <p:cTn id="126" dur="1000"/>
                                        <p:tgtEl>
                                          <p:spTgt spid="43">
                                            <p:txEl>
                                              <p:pRg st="4" end="4"/>
                                            </p:txEl>
                                          </p:spTgt>
                                        </p:tgtEl>
                                      </p:cBhvr>
                                    </p:animEffect>
                                    <p:anim calcmode="lin" valueType="num">
                                      <p:cBhvr>
                                        <p:cTn id="127" dur="1000" fill="hold"/>
                                        <p:tgtEl>
                                          <p:spTgt spid="43">
                                            <p:txEl>
                                              <p:pRg st="4" end="4"/>
                                            </p:txEl>
                                          </p:spTgt>
                                        </p:tgtEl>
                                        <p:attrNameLst>
                                          <p:attrName>ppt_x</p:attrName>
                                        </p:attrNameLst>
                                      </p:cBhvr>
                                      <p:tavLst>
                                        <p:tav tm="0">
                                          <p:val>
                                            <p:strVal val="#ppt_x"/>
                                          </p:val>
                                        </p:tav>
                                        <p:tav tm="100000">
                                          <p:val>
                                            <p:strVal val="#ppt_x"/>
                                          </p:val>
                                        </p:tav>
                                      </p:tavLst>
                                    </p:anim>
                                    <p:anim calcmode="lin" valueType="num">
                                      <p:cBhvr>
                                        <p:cTn id="128" dur="1000" fill="hold"/>
                                        <p:tgtEl>
                                          <p:spTgt spid="4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42" presetClass="entr" presetSubtype="0" fill="hold" grpId="0" nodeType="clickEffect">
                                  <p:stCondLst>
                                    <p:cond delay="0"/>
                                  </p:stCondLst>
                                  <p:childTnLst>
                                    <p:set>
                                      <p:cBhvr>
                                        <p:cTn id="132" dur="1" fill="hold">
                                          <p:stCondLst>
                                            <p:cond delay="0"/>
                                          </p:stCondLst>
                                        </p:cTn>
                                        <p:tgtEl>
                                          <p:spTgt spid="43">
                                            <p:txEl>
                                              <p:pRg st="5" end="5"/>
                                            </p:txEl>
                                          </p:spTgt>
                                        </p:tgtEl>
                                        <p:attrNameLst>
                                          <p:attrName>style.visibility</p:attrName>
                                        </p:attrNameLst>
                                      </p:cBhvr>
                                      <p:to>
                                        <p:strVal val="visible"/>
                                      </p:to>
                                    </p:set>
                                    <p:animEffect transition="in" filter="fade">
                                      <p:cBhvr>
                                        <p:cTn id="133" dur="1000"/>
                                        <p:tgtEl>
                                          <p:spTgt spid="43">
                                            <p:txEl>
                                              <p:pRg st="5" end="5"/>
                                            </p:txEl>
                                          </p:spTgt>
                                        </p:tgtEl>
                                      </p:cBhvr>
                                    </p:animEffect>
                                    <p:anim calcmode="lin" valueType="num">
                                      <p:cBhvr>
                                        <p:cTn id="134" dur="1000" fill="hold"/>
                                        <p:tgtEl>
                                          <p:spTgt spid="43">
                                            <p:txEl>
                                              <p:pRg st="5" end="5"/>
                                            </p:txEl>
                                          </p:spTgt>
                                        </p:tgtEl>
                                        <p:attrNameLst>
                                          <p:attrName>ppt_x</p:attrName>
                                        </p:attrNameLst>
                                      </p:cBhvr>
                                      <p:tavLst>
                                        <p:tav tm="0">
                                          <p:val>
                                            <p:strVal val="#ppt_x"/>
                                          </p:val>
                                        </p:tav>
                                        <p:tav tm="100000">
                                          <p:val>
                                            <p:strVal val="#ppt_x"/>
                                          </p:val>
                                        </p:tav>
                                      </p:tavLst>
                                    </p:anim>
                                    <p:anim calcmode="lin" valueType="num">
                                      <p:cBhvr>
                                        <p:cTn id="135" dur="1000" fill="hold"/>
                                        <p:tgtEl>
                                          <p:spTgt spid="4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P spid="42" grpId="0" build="p"/>
      <p:bldP spid="43" grpId="0" build="p"/>
      <p:bldP spid="15" grpId="0"/>
      <p:bldP spid="17" grpId="0"/>
      <p:bldP spid="18" grpId="0"/>
      <p:bldP spid="31"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381328"/>
            <a:ext cx="9144000" cy="476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Rectangle 5"/>
          <p:cNvSpPr/>
          <p:nvPr/>
        </p:nvSpPr>
        <p:spPr>
          <a:xfrm>
            <a:off x="2339752" y="6381328"/>
            <a:ext cx="6637427" cy="476672"/>
          </a:xfrm>
          <a:custGeom>
            <a:avLst/>
            <a:gdLst>
              <a:gd name="connsiteX0" fmla="*/ 0 w 6637427"/>
              <a:gd name="connsiteY0" fmla="*/ 0 h 476672"/>
              <a:gd name="connsiteX1" fmla="*/ 6637427 w 6637427"/>
              <a:gd name="connsiteY1" fmla="*/ 0 h 476672"/>
              <a:gd name="connsiteX2" fmla="*/ 6637427 w 6637427"/>
              <a:gd name="connsiteY2" fmla="*/ 476672 h 476672"/>
              <a:gd name="connsiteX3" fmla="*/ 0 w 6637427"/>
              <a:gd name="connsiteY3" fmla="*/ 476672 h 476672"/>
              <a:gd name="connsiteX4" fmla="*/ 0 w 6637427"/>
              <a:gd name="connsiteY4" fmla="*/ 0 h 476672"/>
              <a:gd name="connsiteX0" fmla="*/ 266132 w 6637427"/>
              <a:gd name="connsiteY0" fmla="*/ 0 h 476672"/>
              <a:gd name="connsiteX1" fmla="*/ 6637427 w 6637427"/>
              <a:gd name="connsiteY1" fmla="*/ 0 h 476672"/>
              <a:gd name="connsiteX2" fmla="*/ 6637427 w 6637427"/>
              <a:gd name="connsiteY2" fmla="*/ 476672 h 476672"/>
              <a:gd name="connsiteX3" fmla="*/ 0 w 6637427"/>
              <a:gd name="connsiteY3" fmla="*/ 476672 h 476672"/>
              <a:gd name="connsiteX4" fmla="*/ 266132 w 6637427"/>
              <a:gd name="connsiteY4" fmla="*/ 0 h 4766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37427" h="476672">
                <a:moveTo>
                  <a:pt x="266132" y="0"/>
                </a:moveTo>
                <a:lnTo>
                  <a:pt x="6637427" y="0"/>
                </a:lnTo>
                <a:lnTo>
                  <a:pt x="6637427" y="476672"/>
                </a:lnTo>
                <a:lnTo>
                  <a:pt x="0" y="476672"/>
                </a:lnTo>
                <a:lnTo>
                  <a:pt x="266132" y="0"/>
                </a:lnTo>
                <a:close/>
              </a:path>
            </a:pathLst>
          </a:custGeom>
          <a:solidFill>
            <a:srgbClr val="487F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4" y="6491076"/>
            <a:ext cx="1428750" cy="257175"/>
          </a:xfrm>
          <a:prstGeom prst="rect">
            <a:avLst/>
          </a:prstGeom>
        </p:spPr>
      </p:pic>
      <p:sp>
        <p:nvSpPr>
          <p:cNvPr id="10" name="Rectangle 5"/>
          <p:cNvSpPr/>
          <p:nvPr/>
        </p:nvSpPr>
        <p:spPr>
          <a:xfrm>
            <a:off x="4779640" y="6381328"/>
            <a:ext cx="4364360" cy="476672"/>
          </a:xfrm>
          <a:custGeom>
            <a:avLst/>
            <a:gdLst>
              <a:gd name="connsiteX0" fmla="*/ 0 w 6637427"/>
              <a:gd name="connsiteY0" fmla="*/ 0 h 476672"/>
              <a:gd name="connsiteX1" fmla="*/ 6637427 w 6637427"/>
              <a:gd name="connsiteY1" fmla="*/ 0 h 476672"/>
              <a:gd name="connsiteX2" fmla="*/ 6637427 w 6637427"/>
              <a:gd name="connsiteY2" fmla="*/ 476672 h 476672"/>
              <a:gd name="connsiteX3" fmla="*/ 0 w 6637427"/>
              <a:gd name="connsiteY3" fmla="*/ 476672 h 476672"/>
              <a:gd name="connsiteX4" fmla="*/ 0 w 6637427"/>
              <a:gd name="connsiteY4" fmla="*/ 0 h 476672"/>
              <a:gd name="connsiteX0" fmla="*/ 266132 w 6637427"/>
              <a:gd name="connsiteY0" fmla="*/ 0 h 476672"/>
              <a:gd name="connsiteX1" fmla="*/ 6637427 w 6637427"/>
              <a:gd name="connsiteY1" fmla="*/ 0 h 476672"/>
              <a:gd name="connsiteX2" fmla="*/ 6637427 w 6637427"/>
              <a:gd name="connsiteY2" fmla="*/ 476672 h 476672"/>
              <a:gd name="connsiteX3" fmla="*/ 0 w 6637427"/>
              <a:gd name="connsiteY3" fmla="*/ 476672 h 476672"/>
              <a:gd name="connsiteX4" fmla="*/ 266132 w 6637427"/>
              <a:gd name="connsiteY4" fmla="*/ 0 h 4766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37427" h="476672">
                <a:moveTo>
                  <a:pt x="266132" y="0"/>
                </a:moveTo>
                <a:lnTo>
                  <a:pt x="6637427" y="0"/>
                </a:lnTo>
                <a:lnTo>
                  <a:pt x="6637427" y="476672"/>
                </a:lnTo>
                <a:lnTo>
                  <a:pt x="0" y="476672"/>
                </a:lnTo>
                <a:lnTo>
                  <a:pt x="266132" y="0"/>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9" name="TextBox 8"/>
          <p:cNvSpPr txBox="1"/>
          <p:nvPr/>
        </p:nvSpPr>
        <p:spPr>
          <a:xfrm>
            <a:off x="4932040" y="6419609"/>
            <a:ext cx="4176464" cy="400110"/>
          </a:xfrm>
          <a:prstGeom prst="rect">
            <a:avLst/>
          </a:prstGeom>
          <a:noFill/>
        </p:spPr>
        <p:txBody>
          <a:bodyPr wrap="square" rtlCol="0">
            <a:spAutoFit/>
          </a:bodyPr>
          <a:lstStyle/>
          <a:p>
            <a:pPr algn="r"/>
            <a:r>
              <a:rPr lang="tr-TR" sz="1000" dirty="0" smtClean="0">
                <a:solidFill>
                  <a:schemeClr val="bg1"/>
                </a:solidFill>
              </a:rPr>
              <a:t>Esentepe Mah. Kasap </a:t>
            </a:r>
            <a:r>
              <a:rPr lang="tr-TR" sz="1000" dirty="0" err="1" smtClean="0">
                <a:solidFill>
                  <a:schemeClr val="bg1"/>
                </a:solidFill>
              </a:rPr>
              <a:t>Sk</a:t>
            </a:r>
            <a:r>
              <a:rPr lang="tr-TR" sz="1000" dirty="0" smtClean="0">
                <a:solidFill>
                  <a:schemeClr val="bg1"/>
                </a:solidFill>
              </a:rPr>
              <a:t>. </a:t>
            </a:r>
            <a:r>
              <a:rPr lang="tr-TR" sz="1000" dirty="0" err="1" smtClean="0">
                <a:solidFill>
                  <a:schemeClr val="bg1"/>
                </a:solidFill>
              </a:rPr>
              <a:t>Ozden</a:t>
            </a:r>
            <a:r>
              <a:rPr lang="tr-TR" sz="1000" dirty="0" smtClean="0">
                <a:solidFill>
                  <a:schemeClr val="bg1"/>
                </a:solidFill>
              </a:rPr>
              <a:t> Apt. No:15 K:3 D:10 Şişli - İstanbul</a:t>
            </a:r>
          </a:p>
          <a:p>
            <a:pPr algn="r"/>
            <a:r>
              <a:rPr lang="tr-TR" sz="1000" dirty="0" smtClean="0">
                <a:solidFill>
                  <a:schemeClr val="bg1"/>
                </a:solidFill>
              </a:rPr>
              <a:t>Tel: 0212 213 07 07     Faks: 0212 213 37 07     Eposta: info@siztek.com.tr</a:t>
            </a:r>
            <a:endParaRPr lang="tr-TR" sz="1000" dirty="0">
              <a:solidFill>
                <a:schemeClr val="bg1"/>
              </a:solidFill>
            </a:endParaRPr>
          </a:p>
        </p:txBody>
      </p:sp>
      <p:sp>
        <p:nvSpPr>
          <p:cNvPr id="11" name="TextBox 10"/>
          <p:cNvSpPr txBox="1"/>
          <p:nvPr/>
        </p:nvSpPr>
        <p:spPr>
          <a:xfrm>
            <a:off x="2771800" y="6464369"/>
            <a:ext cx="1829412" cy="276999"/>
          </a:xfrm>
          <a:prstGeom prst="rect">
            <a:avLst/>
          </a:prstGeom>
          <a:noFill/>
        </p:spPr>
        <p:txBody>
          <a:bodyPr wrap="none" rtlCol="0">
            <a:spAutoFit/>
          </a:bodyPr>
          <a:lstStyle/>
          <a:p>
            <a:r>
              <a:rPr lang="tr-TR" sz="1200" dirty="0" smtClean="0">
                <a:solidFill>
                  <a:schemeClr val="bg1"/>
                </a:solidFill>
              </a:rPr>
              <a:t>‘’teknolojinizin güvencesi‘’</a:t>
            </a:r>
            <a:endParaRPr lang="tr-TR" sz="1200" dirty="0">
              <a:solidFill>
                <a:schemeClr val="bg1"/>
              </a:solidFill>
            </a:endParaRPr>
          </a:p>
        </p:txBody>
      </p:sp>
      <p:sp>
        <p:nvSpPr>
          <p:cNvPr id="2" name="TextBox 1"/>
          <p:cNvSpPr txBox="1"/>
          <p:nvPr/>
        </p:nvSpPr>
        <p:spPr>
          <a:xfrm>
            <a:off x="453988" y="2522507"/>
            <a:ext cx="8294476" cy="3354765"/>
          </a:xfrm>
          <a:prstGeom prst="rect">
            <a:avLst/>
          </a:prstGeom>
          <a:noFill/>
        </p:spPr>
        <p:txBody>
          <a:bodyPr wrap="square" rtlCol="0">
            <a:spAutoFit/>
          </a:bodyPr>
          <a:lstStyle/>
          <a:p>
            <a:pPr marL="285750" indent="-285750">
              <a:spcBef>
                <a:spcPts val="600"/>
              </a:spcBef>
              <a:buFont typeface="Arial" panose="020B0604020202020204" pitchFamily="34" charset="0"/>
              <a:buChar char="•"/>
            </a:pPr>
            <a:r>
              <a:rPr lang="tr-TR" sz="1600" dirty="0" smtClean="0"/>
              <a:t>Yasal </a:t>
            </a:r>
            <a:r>
              <a:rPr lang="tr-TR" sz="1600" dirty="0"/>
              <a:t>mevzuatın hukukçular tarafından kurumun iş yapış şekillerine göre yorumlanarak şirket içindeki bilgi güvenliği politikalarının ve prosedürlerin KVKK yasası kapsamına göre güncellenmesi gerekir. Eğer herhangi bir </a:t>
            </a:r>
            <a:r>
              <a:rPr lang="tr-TR" sz="1600" b="1" dirty="0">
                <a:solidFill>
                  <a:srgbClr val="FF0000"/>
                </a:solidFill>
              </a:rPr>
              <a:t>prosedür veya politika yoksa hazırlanmalı </a:t>
            </a:r>
            <a:r>
              <a:rPr lang="tr-TR" sz="1600" dirty="0"/>
              <a:t>ve </a:t>
            </a:r>
            <a:r>
              <a:rPr lang="tr-TR" sz="1600" dirty="0" smtClean="0"/>
              <a:t>dokümante </a:t>
            </a:r>
            <a:r>
              <a:rPr lang="tr-TR" sz="1600" dirty="0"/>
              <a:t>edilmelidir.</a:t>
            </a:r>
          </a:p>
          <a:p>
            <a:pPr marL="285750" indent="-285750">
              <a:spcBef>
                <a:spcPts val="600"/>
              </a:spcBef>
              <a:buFont typeface="Arial" panose="020B0604020202020204" pitchFamily="34" charset="0"/>
              <a:buChar char="•"/>
            </a:pPr>
            <a:r>
              <a:rPr lang="tr-TR" sz="1600" dirty="0"/>
              <a:t>Şirket çalışanları ve ilgili yöneticilerinin bilgi güvenliği ve </a:t>
            </a:r>
            <a:r>
              <a:rPr lang="tr-TR" sz="1600" b="1" dirty="0">
                <a:solidFill>
                  <a:srgbClr val="FF0000"/>
                </a:solidFill>
              </a:rPr>
              <a:t>KVKK konusunda </a:t>
            </a:r>
            <a:r>
              <a:rPr lang="tr-TR" sz="1600" b="1" dirty="0" smtClean="0">
                <a:solidFill>
                  <a:srgbClr val="FF0000"/>
                </a:solidFill>
              </a:rPr>
              <a:t>farkındalığının arttırılmasına</a:t>
            </a:r>
            <a:r>
              <a:rPr lang="tr-TR" sz="1600" dirty="0" smtClean="0"/>
              <a:t> </a:t>
            </a:r>
            <a:r>
              <a:rPr lang="tr-TR" sz="1600" dirty="0"/>
              <a:t>yönelik çalışmalar yapılmalıdır.</a:t>
            </a:r>
          </a:p>
          <a:p>
            <a:pPr marL="285750" indent="-285750">
              <a:spcBef>
                <a:spcPts val="600"/>
              </a:spcBef>
              <a:buFont typeface="Arial" panose="020B0604020202020204" pitchFamily="34" charset="0"/>
              <a:buChar char="•"/>
            </a:pPr>
            <a:r>
              <a:rPr lang="tr-TR" sz="1600" dirty="0"/>
              <a:t>Kurum içerisinde bir </a:t>
            </a:r>
            <a:r>
              <a:rPr lang="tr-TR" sz="1600" b="1" dirty="0">
                <a:solidFill>
                  <a:srgbClr val="FF0000"/>
                </a:solidFill>
              </a:rPr>
              <a:t>Sicil Memuru</a:t>
            </a:r>
            <a:r>
              <a:rPr lang="tr-TR" sz="1600" dirty="0">
                <a:solidFill>
                  <a:srgbClr val="FF0000"/>
                </a:solidFill>
              </a:rPr>
              <a:t> </a:t>
            </a:r>
            <a:r>
              <a:rPr lang="tr-TR" sz="1600" dirty="0"/>
              <a:t>statüsü ile kişisel bilgilerin kayıt altına alınması, işlenmesi ve kullanılması ile ilgili sorumlu atanmalıdır.</a:t>
            </a:r>
          </a:p>
          <a:p>
            <a:pPr marL="285750" indent="-285750">
              <a:spcBef>
                <a:spcPts val="600"/>
              </a:spcBef>
              <a:buFont typeface="Arial" panose="020B0604020202020204" pitchFamily="34" charset="0"/>
              <a:buChar char="•"/>
            </a:pPr>
            <a:r>
              <a:rPr lang="tr-TR" sz="1600" dirty="0"/>
              <a:t>Kurumum web sitesinde </a:t>
            </a:r>
            <a:r>
              <a:rPr lang="tr-TR" sz="1600" b="1" dirty="0">
                <a:solidFill>
                  <a:srgbClr val="FF0000"/>
                </a:solidFill>
              </a:rPr>
              <a:t>KVKK aydınlatma yazısı</a:t>
            </a:r>
            <a:r>
              <a:rPr lang="tr-TR" sz="1600" dirty="0"/>
              <a:t> uyarlanarak yayınlanmalıdır. </a:t>
            </a:r>
          </a:p>
          <a:p>
            <a:pPr marL="285750" indent="-285750">
              <a:spcBef>
                <a:spcPts val="600"/>
              </a:spcBef>
              <a:buFont typeface="Arial" panose="020B0604020202020204" pitchFamily="34" charset="0"/>
              <a:buChar char="•"/>
            </a:pPr>
            <a:r>
              <a:rPr lang="tr-TR" sz="1600" dirty="0"/>
              <a:t>KVKK konusundaki olası şikayet ve bildirimler için bir iletişim bilgisi </a:t>
            </a:r>
            <a:r>
              <a:rPr lang="tr-TR" sz="1600" dirty="0" smtClean="0"/>
              <a:t>web </a:t>
            </a:r>
            <a:r>
              <a:rPr lang="tr-TR" sz="1600" dirty="0"/>
              <a:t>sitesinden yayınlanmak sureti ile </a:t>
            </a:r>
            <a:r>
              <a:rPr lang="tr-TR" sz="1600" dirty="0" smtClean="0"/>
              <a:t>paylaşılmalıdır. </a:t>
            </a:r>
            <a:r>
              <a:rPr lang="tr-TR" sz="1600" dirty="0"/>
              <a:t>(örneğin </a:t>
            </a:r>
            <a:r>
              <a:rPr lang="tr-TR" sz="1600" u="sng" dirty="0"/>
              <a:t>kvkk_sicil@kurumadı.com.tr</a:t>
            </a:r>
            <a:r>
              <a:rPr lang="tr-TR" sz="1600" dirty="0"/>
              <a:t> şeklinde bir eposta adresi olabilir)</a:t>
            </a:r>
          </a:p>
        </p:txBody>
      </p:sp>
      <p:grpSp>
        <p:nvGrpSpPr>
          <p:cNvPr id="5" name="Group 4"/>
          <p:cNvGrpSpPr/>
          <p:nvPr/>
        </p:nvGrpSpPr>
        <p:grpSpPr>
          <a:xfrm>
            <a:off x="539552" y="836712"/>
            <a:ext cx="7776864" cy="1056278"/>
            <a:chOff x="539552" y="1108922"/>
            <a:chExt cx="7776864" cy="1056278"/>
          </a:xfrm>
        </p:grpSpPr>
        <p:grpSp>
          <p:nvGrpSpPr>
            <p:cNvPr id="3" name="Group 2"/>
            <p:cNvGrpSpPr/>
            <p:nvPr/>
          </p:nvGrpSpPr>
          <p:grpSpPr>
            <a:xfrm>
              <a:off x="539552" y="1108922"/>
              <a:ext cx="7776864" cy="1056278"/>
              <a:chOff x="539552" y="1108922"/>
              <a:chExt cx="7776864" cy="1056278"/>
            </a:xfrm>
          </p:grpSpPr>
          <p:sp>
            <p:nvSpPr>
              <p:cNvPr id="16" name="Oval 15"/>
              <p:cNvSpPr/>
              <p:nvPr/>
            </p:nvSpPr>
            <p:spPr>
              <a:xfrm rot="16200000">
                <a:off x="7260138" y="1108922"/>
                <a:ext cx="1056278" cy="1056278"/>
              </a:xfrm>
              <a:prstGeom prst="ellipse">
                <a:avLst/>
              </a:prstGeom>
              <a:solidFill>
                <a:srgbClr val="487F9E"/>
              </a:solidFill>
              <a:ln w="88900" cap="flat" cmpd="thickThi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dirty="0">
                  <a:solidFill>
                    <a:srgbClr val="E3D29D"/>
                  </a:solidFill>
                </a:endParaRPr>
              </a:p>
            </p:txBody>
          </p:sp>
          <p:cxnSp>
            <p:nvCxnSpPr>
              <p:cNvPr id="7" name="Straight Connector 6"/>
              <p:cNvCxnSpPr>
                <a:stCxn id="16" idx="0"/>
              </p:cNvCxnSpPr>
              <p:nvPr/>
            </p:nvCxnSpPr>
            <p:spPr>
              <a:xfrm flipH="1">
                <a:off x="539552" y="1637061"/>
                <a:ext cx="6720586" cy="0"/>
              </a:xfrm>
              <a:prstGeom prst="line">
                <a:avLst/>
              </a:prstGeom>
              <a:ln w="22225" cap="flat" cmpd="sng">
                <a:solidFill>
                  <a:srgbClr val="487F9E"/>
                </a:solidFill>
                <a:prstDash val="sysDash"/>
                <a:round/>
              </a:ln>
            </p:spPr>
            <p:style>
              <a:lnRef idx="1">
                <a:schemeClr val="accent1"/>
              </a:lnRef>
              <a:fillRef idx="0">
                <a:schemeClr val="accent1"/>
              </a:fillRef>
              <a:effectRef idx="0">
                <a:schemeClr val="accent1"/>
              </a:effectRef>
              <a:fontRef idx="minor">
                <a:schemeClr val="tx1"/>
              </a:fontRef>
            </p:style>
          </p:cxnSp>
        </p:grpSp>
        <p:sp>
          <p:nvSpPr>
            <p:cNvPr id="25" name="Freeform 5"/>
            <p:cNvSpPr>
              <a:spLocks noEditPoints="1"/>
            </p:cNvSpPr>
            <p:nvPr/>
          </p:nvSpPr>
          <p:spPr bwMode="auto">
            <a:xfrm>
              <a:off x="7544887" y="1465202"/>
              <a:ext cx="486779" cy="343718"/>
            </a:xfrm>
            <a:custGeom>
              <a:avLst/>
              <a:gdLst>
                <a:gd name="T0" fmla="*/ 218 w 219"/>
                <a:gd name="T1" fmla="*/ 117 h 154"/>
                <a:gd name="T2" fmla="*/ 219 w 219"/>
                <a:gd name="T3" fmla="*/ 118 h 154"/>
                <a:gd name="T4" fmla="*/ 218 w 219"/>
                <a:gd name="T5" fmla="*/ 119 h 154"/>
                <a:gd name="T6" fmla="*/ 174 w 219"/>
                <a:gd name="T7" fmla="*/ 153 h 154"/>
                <a:gd name="T8" fmla="*/ 172 w 219"/>
                <a:gd name="T9" fmla="*/ 153 h 154"/>
                <a:gd name="T10" fmla="*/ 171 w 219"/>
                <a:gd name="T11" fmla="*/ 151 h 154"/>
                <a:gd name="T12" fmla="*/ 179 w 219"/>
                <a:gd name="T13" fmla="*/ 133 h 154"/>
                <a:gd name="T14" fmla="*/ 113 w 219"/>
                <a:gd name="T15" fmla="*/ 106 h 154"/>
                <a:gd name="T16" fmla="*/ 126 w 219"/>
                <a:gd name="T17" fmla="*/ 89 h 154"/>
                <a:gd name="T18" fmla="*/ 131 w 219"/>
                <a:gd name="T19" fmla="*/ 82 h 154"/>
                <a:gd name="T20" fmla="*/ 179 w 219"/>
                <a:gd name="T21" fmla="*/ 103 h 154"/>
                <a:gd name="T22" fmla="*/ 171 w 219"/>
                <a:gd name="T23" fmla="*/ 85 h 154"/>
                <a:gd name="T24" fmla="*/ 172 w 219"/>
                <a:gd name="T25" fmla="*/ 83 h 154"/>
                <a:gd name="T26" fmla="*/ 173 w 219"/>
                <a:gd name="T27" fmla="*/ 82 h 154"/>
                <a:gd name="T28" fmla="*/ 174 w 219"/>
                <a:gd name="T29" fmla="*/ 83 h 154"/>
                <a:gd name="T30" fmla="*/ 218 w 219"/>
                <a:gd name="T31" fmla="*/ 117 h 154"/>
                <a:gd name="T32" fmla="*/ 45 w 219"/>
                <a:gd name="T33" fmla="*/ 71 h 154"/>
                <a:gd name="T34" fmla="*/ 46 w 219"/>
                <a:gd name="T35" fmla="*/ 71 h 154"/>
                <a:gd name="T36" fmla="*/ 47 w 219"/>
                <a:gd name="T37" fmla="*/ 71 h 154"/>
                <a:gd name="T38" fmla="*/ 47 w 219"/>
                <a:gd name="T39" fmla="*/ 69 h 154"/>
                <a:gd name="T40" fmla="*/ 40 w 219"/>
                <a:gd name="T41" fmla="*/ 50 h 154"/>
                <a:gd name="T42" fmla="*/ 87 w 219"/>
                <a:gd name="T43" fmla="*/ 72 h 154"/>
                <a:gd name="T44" fmla="*/ 93 w 219"/>
                <a:gd name="T45" fmla="*/ 65 h 154"/>
                <a:gd name="T46" fmla="*/ 106 w 219"/>
                <a:gd name="T47" fmla="*/ 49 h 154"/>
                <a:gd name="T48" fmla="*/ 40 w 219"/>
                <a:gd name="T49" fmla="*/ 21 h 154"/>
                <a:gd name="T50" fmla="*/ 47 w 219"/>
                <a:gd name="T51" fmla="*/ 2 h 154"/>
                <a:gd name="T52" fmla="*/ 47 w 219"/>
                <a:gd name="T53" fmla="*/ 0 h 154"/>
                <a:gd name="T54" fmla="*/ 45 w 219"/>
                <a:gd name="T55" fmla="*/ 0 h 154"/>
                <a:gd name="T56" fmla="*/ 0 w 219"/>
                <a:gd name="T57" fmla="*/ 34 h 154"/>
                <a:gd name="T58" fmla="*/ 0 w 219"/>
                <a:gd name="T59" fmla="*/ 35 h 154"/>
                <a:gd name="T60" fmla="*/ 0 w 219"/>
                <a:gd name="T61" fmla="*/ 37 h 154"/>
                <a:gd name="T62" fmla="*/ 45 w 219"/>
                <a:gd name="T63" fmla="*/ 71 h 154"/>
                <a:gd name="T64" fmla="*/ 121 w 219"/>
                <a:gd name="T65" fmla="*/ 86 h 154"/>
                <a:gd name="T66" fmla="*/ 179 w 219"/>
                <a:gd name="T67" fmla="*/ 50 h 154"/>
                <a:gd name="T68" fmla="*/ 171 w 219"/>
                <a:gd name="T69" fmla="*/ 69 h 154"/>
                <a:gd name="T70" fmla="*/ 172 w 219"/>
                <a:gd name="T71" fmla="*/ 71 h 154"/>
                <a:gd name="T72" fmla="*/ 173 w 219"/>
                <a:gd name="T73" fmla="*/ 71 h 154"/>
                <a:gd name="T74" fmla="*/ 174 w 219"/>
                <a:gd name="T75" fmla="*/ 71 h 154"/>
                <a:gd name="T76" fmla="*/ 218 w 219"/>
                <a:gd name="T77" fmla="*/ 37 h 154"/>
                <a:gd name="T78" fmla="*/ 219 w 219"/>
                <a:gd name="T79" fmla="*/ 35 h 154"/>
                <a:gd name="T80" fmla="*/ 218 w 219"/>
                <a:gd name="T81" fmla="*/ 34 h 154"/>
                <a:gd name="T82" fmla="*/ 174 w 219"/>
                <a:gd name="T83" fmla="*/ 0 h 154"/>
                <a:gd name="T84" fmla="*/ 172 w 219"/>
                <a:gd name="T85" fmla="*/ 0 h 154"/>
                <a:gd name="T86" fmla="*/ 171 w 219"/>
                <a:gd name="T87" fmla="*/ 2 h 154"/>
                <a:gd name="T88" fmla="*/ 179 w 219"/>
                <a:gd name="T89" fmla="*/ 21 h 154"/>
                <a:gd name="T90" fmla="*/ 97 w 219"/>
                <a:gd name="T91" fmla="*/ 69 h 154"/>
                <a:gd name="T92" fmla="*/ 40 w 219"/>
                <a:gd name="T93" fmla="*/ 103 h 154"/>
                <a:gd name="T94" fmla="*/ 47 w 219"/>
                <a:gd name="T95" fmla="*/ 85 h 154"/>
                <a:gd name="T96" fmla="*/ 47 w 219"/>
                <a:gd name="T97" fmla="*/ 83 h 154"/>
                <a:gd name="T98" fmla="*/ 46 w 219"/>
                <a:gd name="T99" fmla="*/ 82 h 154"/>
                <a:gd name="T100" fmla="*/ 45 w 219"/>
                <a:gd name="T101" fmla="*/ 83 h 154"/>
                <a:gd name="T102" fmla="*/ 0 w 219"/>
                <a:gd name="T103" fmla="*/ 117 h 154"/>
                <a:gd name="T104" fmla="*/ 0 w 219"/>
                <a:gd name="T105" fmla="*/ 118 h 154"/>
                <a:gd name="T106" fmla="*/ 0 w 219"/>
                <a:gd name="T107" fmla="*/ 119 h 154"/>
                <a:gd name="T108" fmla="*/ 45 w 219"/>
                <a:gd name="T109" fmla="*/ 153 h 154"/>
                <a:gd name="T110" fmla="*/ 47 w 219"/>
                <a:gd name="T111" fmla="*/ 153 h 154"/>
                <a:gd name="T112" fmla="*/ 47 w 219"/>
                <a:gd name="T113" fmla="*/ 151 h 154"/>
                <a:gd name="T114" fmla="*/ 40 w 219"/>
                <a:gd name="T115" fmla="*/ 133 h 154"/>
                <a:gd name="T116" fmla="*/ 121 w 219"/>
                <a:gd name="T117" fmla="*/ 86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19" h="154">
                  <a:moveTo>
                    <a:pt x="218" y="117"/>
                  </a:moveTo>
                  <a:cubicBezTo>
                    <a:pt x="219" y="117"/>
                    <a:pt x="219" y="117"/>
                    <a:pt x="219" y="118"/>
                  </a:cubicBezTo>
                  <a:cubicBezTo>
                    <a:pt x="219" y="119"/>
                    <a:pt x="219" y="119"/>
                    <a:pt x="218" y="119"/>
                  </a:cubicBezTo>
                  <a:cubicBezTo>
                    <a:pt x="174" y="153"/>
                    <a:pt x="174" y="153"/>
                    <a:pt x="174" y="153"/>
                  </a:cubicBezTo>
                  <a:cubicBezTo>
                    <a:pt x="174" y="154"/>
                    <a:pt x="173" y="154"/>
                    <a:pt x="172" y="153"/>
                  </a:cubicBezTo>
                  <a:cubicBezTo>
                    <a:pt x="171" y="153"/>
                    <a:pt x="171" y="152"/>
                    <a:pt x="171" y="151"/>
                  </a:cubicBezTo>
                  <a:cubicBezTo>
                    <a:pt x="179" y="133"/>
                    <a:pt x="179" y="133"/>
                    <a:pt x="179" y="133"/>
                  </a:cubicBezTo>
                  <a:cubicBezTo>
                    <a:pt x="145" y="131"/>
                    <a:pt x="126" y="119"/>
                    <a:pt x="113" y="106"/>
                  </a:cubicBezTo>
                  <a:cubicBezTo>
                    <a:pt x="118" y="100"/>
                    <a:pt x="122" y="94"/>
                    <a:pt x="126" y="89"/>
                  </a:cubicBezTo>
                  <a:cubicBezTo>
                    <a:pt x="128" y="86"/>
                    <a:pt x="130" y="84"/>
                    <a:pt x="131" y="82"/>
                  </a:cubicBezTo>
                  <a:cubicBezTo>
                    <a:pt x="141" y="93"/>
                    <a:pt x="154" y="102"/>
                    <a:pt x="179" y="103"/>
                  </a:cubicBezTo>
                  <a:cubicBezTo>
                    <a:pt x="171" y="85"/>
                    <a:pt x="171" y="85"/>
                    <a:pt x="171" y="85"/>
                  </a:cubicBezTo>
                  <a:cubicBezTo>
                    <a:pt x="171" y="84"/>
                    <a:pt x="171" y="83"/>
                    <a:pt x="172" y="83"/>
                  </a:cubicBezTo>
                  <a:cubicBezTo>
                    <a:pt x="172" y="82"/>
                    <a:pt x="173" y="82"/>
                    <a:pt x="173" y="82"/>
                  </a:cubicBezTo>
                  <a:cubicBezTo>
                    <a:pt x="173" y="82"/>
                    <a:pt x="174" y="82"/>
                    <a:pt x="174" y="83"/>
                  </a:cubicBezTo>
                  <a:lnTo>
                    <a:pt x="218" y="117"/>
                  </a:lnTo>
                  <a:close/>
                  <a:moveTo>
                    <a:pt x="45" y="71"/>
                  </a:moveTo>
                  <a:cubicBezTo>
                    <a:pt x="45" y="71"/>
                    <a:pt x="45" y="71"/>
                    <a:pt x="46" y="71"/>
                  </a:cubicBezTo>
                  <a:cubicBezTo>
                    <a:pt x="46" y="71"/>
                    <a:pt x="46" y="71"/>
                    <a:pt x="47" y="71"/>
                  </a:cubicBezTo>
                  <a:cubicBezTo>
                    <a:pt x="47" y="70"/>
                    <a:pt x="48" y="69"/>
                    <a:pt x="47" y="69"/>
                  </a:cubicBezTo>
                  <a:cubicBezTo>
                    <a:pt x="40" y="50"/>
                    <a:pt x="40" y="50"/>
                    <a:pt x="40" y="50"/>
                  </a:cubicBezTo>
                  <a:cubicBezTo>
                    <a:pt x="65" y="52"/>
                    <a:pt x="77" y="61"/>
                    <a:pt x="87" y="72"/>
                  </a:cubicBezTo>
                  <a:cubicBezTo>
                    <a:pt x="89" y="70"/>
                    <a:pt x="91" y="68"/>
                    <a:pt x="93" y="65"/>
                  </a:cubicBezTo>
                  <a:cubicBezTo>
                    <a:pt x="96" y="60"/>
                    <a:pt x="101" y="54"/>
                    <a:pt x="106" y="49"/>
                  </a:cubicBezTo>
                  <a:cubicBezTo>
                    <a:pt x="92" y="35"/>
                    <a:pt x="73" y="23"/>
                    <a:pt x="40" y="21"/>
                  </a:cubicBezTo>
                  <a:cubicBezTo>
                    <a:pt x="47" y="2"/>
                    <a:pt x="47" y="2"/>
                    <a:pt x="47" y="2"/>
                  </a:cubicBezTo>
                  <a:cubicBezTo>
                    <a:pt x="48" y="1"/>
                    <a:pt x="47" y="1"/>
                    <a:pt x="47" y="0"/>
                  </a:cubicBezTo>
                  <a:cubicBezTo>
                    <a:pt x="46" y="0"/>
                    <a:pt x="45" y="0"/>
                    <a:pt x="45" y="0"/>
                  </a:cubicBezTo>
                  <a:cubicBezTo>
                    <a:pt x="0" y="34"/>
                    <a:pt x="0" y="34"/>
                    <a:pt x="0" y="34"/>
                  </a:cubicBezTo>
                  <a:cubicBezTo>
                    <a:pt x="0" y="34"/>
                    <a:pt x="0" y="35"/>
                    <a:pt x="0" y="35"/>
                  </a:cubicBezTo>
                  <a:cubicBezTo>
                    <a:pt x="0" y="36"/>
                    <a:pt x="0" y="36"/>
                    <a:pt x="0" y="37"/>
                  </a:cubicBezTo>
                  <a:lnTo>
                    <a:pt x="45" y="71"/>
                  </a:lnTo>
                  <a:close/>
                  <a:moveTo>
                    <a:pt x="121" y="86"/>
                  </a:moveTo>
                  <a:cubicBezTo>
                    <a:pt x="134" y="67"/>
                    <a:pt x="145" y="53"/>
                    <a:pt x="179" y="50"/>
                  </a:cubicBezTo>
                  <a:cubicBezTo>
                    <a:pt x="171" y="69"/>
                    <a:pt x="171" y="69"/>
                    <a:pt x="171" y="69"/>
                  </a:cubicBezTo>
                  <a:cubicBezTo>
                    <a:pt x="171" y="69"/>
                    <a:pt x="171" y="70"/>
                    <a:pt x="172" y="71"/>
                  </a:cubicBezTo>
                  <a:cubicBezTo>
                    <a:pt x="172" y="71"/>
                    <a:pt x="173" y="71"/>
                    <a:pt x="173" y="71"/>
                  </a:cubicBezTo>
                  <a:cubicBezTo>
                    <a:pt x="173" y="71"/>
                    <a:pt x="174" y="71"/>
                    <a:pt x="174" y="71"/>
                  </a:cubicBezTo>
                  <a:cubicBezTo>
                    <a:pt x="218" y="37"/>
                    <a:pt x="218" y="37"/>
                    <a:pt x="218" y="37"/>
                  </a:cubicBezTo>
                  <a:cubicBezTo>
                    <a:pt x="219" y="36"/>
                    <a:pt x="219" y="36"/>
                    <a:pt x="219" y="35"/>
                  </a:cubicBezTo>
                  <a:cubicBezTo>
                    <a:pt x="219" y="35"/>
                    <a:pt x="219" y="34"/>
                    <a:pt x="218" y="34"/>
                  </a:cubicBezTo>
                  <a:cubicBezTo>
                    <a:pt x="174" y="0"/>
                    <a:pt x="174" y="0"/>
                    <a:pt x="174" y="0"/>
                  </a:cubicBezTo>
                  <a:cubicBezTo>
                    <a:pt x="174" y="0"/>
                    <a:pt x="173" y="0"/>
                    <a:pt x="172" y="0"/>
                  </a:cubicBezTo>
                  <a:cubicBezTo>
                    <a:pt x="171" y="1"/>
                    <a:pt x="171" y="1"/>
                    <a:pt x="171" y="2"/>
                  </a:cubicBezTo>
                  <a:cubicBezTo>
                    <a:pt x="179" y="21"/>
                    <a:pt x="179" y="21"/>
                    <a:pt x="179" y="21"/>
                  </a:cubicBezTo>
                  <a:cubicBezTo>
                    <a:pt x="130" y="23"/>
                    <a:pt x="112" y="48"/>
                    <a:pt x="97" y="69"/>
                  </a:cubicBezTo>
                  <a:cubicBezTo>
                    <a:pt x="84" y="87"/>
                    <a:pt x="74" y="101"/>
                    <a:pt x="40" y="103"/>
                  </a:cubicBezTo>
                  <a:cubicBezTo>
                    <a:pt x="47" y="85"/>
                    <a:pt x="47" y="85"/>
                    <a:pt x="47" y="85"/>
                  </a:cubicBezTo>
                  <a:cubicBezTo>
                    <a:pt x="48" y="84"/>
                    <a:pt x="47" y="83"/>
                    <a:pt x="47" y="83"/>
                  </a:cubicBezTo>
                  <a:cubicBezTo>
                    <a:pt x="46" y="82"/>
                    <a:pt x="46" y="82"/>
                    <a:pt x="46" y="82"/>
                  </a:cubicBezTo>
                  <a:cubicBezTo>
                    <a:pt x="45" y="82"/>
                    <a:pt x="45" y="82"/>
                    <a:pt x="45" y="83"/>
                  </a:cubicBezTo>
                  <a:cubicBezTo>
                    <a:pt x="0" y="117"/>
                    <a:pt x="0" y="117"/>
                    <a:pt x="0" y="117"/>
                  </a:cubicBezTo>
                  <a:cubicBezTo>
                    <a:pt x="0" y="117"/>
                    <a:pt x="0" y="117"/>
                    <a:pt x="0" y="118"/>
                  </a:cubicBezTo>
                  <a:cubicBezTo>
                    <a:pt x="0" y="119"/>
                    <a:pt x="0" y="119"/>
                    <a:pt x="0" y="119"/>
                  </a:cubicBezTo>
                  <a:cubicBezTo>
                    <a:pt x="45" y="153"/>
                    <a:pt x="45" y="153"/>
                    <a:pt x="45" y="153"/>
                  </a:cubicBezTo>
                  <a:cubicBezTo>
                    <a:pt x="45" y="154"/>
                    <a:pt x="46" y="154"/>
                    <a:pt x="47" y="153"/>
                  </a:cubicBezTo>
                  <a:cubicBezTo>
                    <a:pt x="47" y="153"/>
                    <a:pt x="48" y="152"/>
                    <a:pt x="47" y="151"/>
                  </a:cubicBezTo>
                  <a:cubicBezTo>
                    <a:pt x="40" y="133"/>
                    <a:pt x="40" y="133"/>
                    <a:pt x="40" y="133"/>
                  </a:cubicBezTo>
                  <a:cubicBezTo>
                    <a:pt x="89" y="131"/>
                    <a:pt x="107" y="106"/>
                    <a:pt x="121" y="86"/>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id-ID"/>
            </a:p>
          </p:txBody>
        </p:sp>
      </p:grpSp>
      <p:grpSp>
        <p:nvGrpSpPr>
          <p:cNvPr id="14" name="Group 13"/>
          <p:cNvGrpSpPr/>
          <p:nvPr/>
        </p:nvGrpSpPr>
        <p:grpSpPr>
          <a:xfrm>
            <a:off x="0" y="173831"/>
            <a:ext cx="9137374" cy="518867"/>
            <a:chOff x="0" y="173831"/>
            <a:chExt cx="9137374" cy="518867"/>
          </a:xfrm>
        </p:grpSpPr>
        <p:cxnSp>
          <p:nvCxnSpPr>
            <p:cNvPr id="15" name="Straight Connector 14"/>
            <p:cNvCxnSpPr/>
            <p:nvPr/>
          </p:nvCxnSpPr>
          <p:spPr>
            <a:xfrm flipV="1">
              <a:off x="0" y="682487"/>
              <a:ext cx="9137374" cy="1021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265659" y="173831"/>
              <a:ext cx="4092211" cy="461665"/>
            </a:xfrm>
            <a:prstGeom prst="rect">
              <a:avLst/>
            </a:prstGeom>
            <a:noFill/>
          </p:spPr>
          <p:txBody>
            <a:bodyPr wrap="none" rtlCol="0">
              <a:spAutoFit/>
            </a:bodyPr>
            <a:lstStyle/>
            <a:p>
              <a:r>
                <a:rPr lang="tr-TR" sz="2400" b="1" dirty="0" smtClean="0">
                  <a:solidFill>
                    <a:srgbClr val="487F9E"/>
                  </a:solidFill>
                </a:rPr>
                <a:t>Kişisel Verileri Koruma Kanunu</a:t>
              </a:r>
              <a:endParaRPr lang="tr-TR" sz="2400" b="1" dirty="0">
                <a:solidFill>
                  <a:srgbClr val="487F9E"/>
                </a:solidFill>
              </a:endParaRPr>
            </a:p>
          </p:txBody>
        </p:sp>
      </p:grpSp>
      <p:sp>
        <p:nvSpPr>
          <p:cNvPr id="18" name="Rectangle 17"/>
          <p:cNvSpPr/>
          <p:nvPr/>
        </p:nvSpPr>
        <p:spPr>
          <a:xfrm>
            <a:off x="430584" y="1475492"/>
            <a:ext cx="2485232" cy="369332"/>
          </a:xfrm>
          <a:prstGeom prst="rect">
            <a:avLst/>
          </a:prstGeom>
        </p:spPr>
        <p:txBody>
          <a:bodyPr wrap="none">
            <a:spAutoFit/>
          </a:bodyPr>
          <a:lstStyle/>
          <a:p>
            <a:r>
              <a:rPr lang="tr-TR" b="1" dirty="0"/>
              <a:t>Yaklaşım ve Yapılacaklar</a:t>
            </a:r>
            <a:endParaRPr lang="tr-TR" dirty="0"/>
          </a:p>
        </p:txBody>
      </p:sp>
      <p:sp>
        <p:nvSpPr>
          <p:cNvPr id="19" name="Rectangle 18"/>
          <p:cNvSpPr/>
          <p:nvPr/>
        </p:nvSpPr>
        <p:spPr>
          <a:xfrm>
            <a:off x="467544" y="1907540"/>
            <a:ext cx="1465658" cy="369332"/>
          </a:xfrm>
          <a:prstGeom prst="rect">
            <a:avLst/>
          </a:prstGeom>
        </p:spPr>
        <p:txBody>
          <a:bodyPr wrap="none">
            <a:spAutoFit/>
          </a:bodyPr>
          <a:lstStyle/>
          <a:p>
            <a:r>
              <a:rPr lang="tr-TR" u="sng" dirty="0"/>
              <a:t>Sürece İlişkin</a:t>
            </a:r>
            <a:r>
              <a:rPr lang="tr-TR" dirty="0"/>
              <a:t>;</a:t>
            </a:r>
            <a:endParaRPr lang="tr-TR" dirty="0"/>
          </a:p>
        </p:txBody>
      </p:sp>
    </p:spTree>
    <p:extLst>
      <p:ext uri="{BB962C8B-B14F-4D97-AF65-F5344CB8AC3E}">
        <p14:creationId xmlns:p14="http://schemas.microsoft.com/office/powerpoint/2010/main" val="34135530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1000"/>
                                        <p:tgtEl>
                                          <p:spTgt spid="5"/>
                                        </p:tgtEl>
                                      </p:cBhvr>
                                    </p:animEffect>
                                    <p:anim calcmode="lin" valueType="num">
                                      <p:cBhvr>
                                        <p:cTn id="12" dur="1000" fill="hold"/>
                                        <p:tgtEl>
                                          <p:spTgt spid="5"/>
                                        </p:tgtEl>
                                        <p:attrNameLst>
                                          <p:attrName>ppt_x</p:attrName>
                                        </p:attrNameLst>
                                      </p:cBhvr>
                                      <p:tavLst>
                                        <p:tav tm="0">
                                          <p:val>
                                            <p:strVal val="#ppt_x"/>
                                          </p:val>
                                        </p:tav>
                                        <p:tav tm="100000">
                                          <p:val>
                                            <p:strVal val="#ppt_x"/>
                                          </p:val>
                                        </p:tav>
                                      </p:tavLst>
                                    </p:anim>
                                    <p:anim calcmode="lin" valueType="num">
                                      <p:cBhvr>
                                        <p:cTn id="13" dur="1000" fill="hold"/>
                                        <p:tgtEl>
                                          <p:spTgt spid="5"/>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fade">
                                      <p:cBhvr>
                                        <p:cTn id="16" dur="1000"/>
                                        <p:tgtEl>
                                          <p:spTgt spid="18"/>
                                        </p:tgtEl>
                                      </p:cBhvr>
                                    </p:animEffect>
                                    <p:anim calcmode="lin" valueType="num">
                                      <p:cBhvr>
                                        <p:cTn id="17" dur="1000" fill="hold"/>
                                        <p:tgtEl>
                                          <p:spTgt spid="18"/>
                                        </p:tgtEl>
                                        <p:attrNameLst>
                                          <p:attrName>ppt_x</p:attrName>
                                        </p:attrNameLst>
                                      </p:cBhvr>
                                      <p:tavLst>
                                        <p:tav tm="0">
                                          <p:val>
                                            <p:strVal val="#ppt_x"/>
                                          </p:val>
                                        </p:tav>
                                        <p:tav tm="100000">
                                          <p:val>
                                            <p:strVal val="#ppt_x"/>
                                          </p:val>
                                        </p:tav>
                                      </p:tavLst>
                                    </p:anim>
                                    <p:anim calcmode="lin" valueType="num">
                                      <p:cBhvr>
                                        <p:cTn id="18"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animEffect transition="in" filter="fade">
                                      <p:cBhvr>
                                        <p:cTn id="23" dur="1000"/>
                                        <p:tgtEl>
                                          <p:spTgt spid="19"/>
                                        </p:tgtEl>
                                      </p:cBhvr>
                                    </p:animEffect>
                                    <p:anim calcmode="lin" valueType="num">
                                      <p:cBhvr>
                                        <p:cTn id="24" dur="1000" fill="hold"/>
                                        <p:tgtEl>
                                          <p:spTgt spid="19"/>
                                        </p:tgtEl>
                                        <p:attrNameLst>
                                          <p:attrName>ppt_x</p:attrName>
                                        </p:attrNameLst>
                                      </p:cBhvr>
                                      <p:tavLst>
                                        <p:tav tm="0">
                                          <p:val>
                                            <p:strVal val="#ppt_x"/>
                                          </p:val>
                                        </p:tav>
                                        <p:tav tm="100000">
                                          <p:val>
                                            <p:strVal val="#ppt_x"/>
                                          </p:val>
                                        </p:tav>
                                      </p:tavLst>
                                    </p:anim>
                                    <p:anim calcmode="lin" valueType="num">
                                      <p:cBhvr>
                                        <p:cTn id="25"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2">
                                            <p:txEl>
                                              <p:pRg st="0" end="0"/>
                                            </p:txEl>
                                          </p:spTgt>
                                        </p:tgtEl>
                                        <p:attrNameLst>
                                          <p:attrName>style.visibility</p:attrName>
                                        </p:attrNameLst>
                                      </p:cBhvr>
                                      <p:to>
                                        <p:strVal val="visible"/>
                                      </p:to>
                                    </p:set>
                                    <p:animEffect transition="in" filter="fade">
                                      <p:cBhvr>
                                        <p:cTn id="30" dur="1000"/>
                                        <p:tgtEl>
                                          <p:spTgt spid="2">
                                            <p:txEl>
                                              <p:pRg st="0" end="0"/>
                                            </p:txEl>
                                          </p:spTgt>
                                        </p:tgtEl>
                                      </p:cBhvr>
                                    </p:animEffect>
                                    <p:anim calcmode="lin" valueType="num">
                                      <p:cBhvr>
                                        <p:cTn id="31"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32"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2">
                                            <p:txEl>
                                              <p:pRg st="1" end="1"/>
                                            </p:txEl>
                                          </p:spTgt>
                                        </p:tgtEl>
                                        <p:attrNameLst>
                                          <p:attrName>style.visibility</p:attrName>
                                        </p:attrNameLst>
                                      </p:cBhvr>
                                      <p:to>
                                        <p:strVal val="visible"/>
                                      </p:to>
                                    </p:set>
                                    <p:animEffect transition="in" filter="fade">
                                      <p:cBhvr>
                                        <p:cTn id="37" dur="1000"/>
                                        <p:tgtEl>
                                          <p:spTgt spid="2">
                                            <p:txEl>
                                              <p:pRg st="1" end="1"/>
                                            </p:txEl>
                                          </p:spTgt>
                                        </p:tgtEl>
                                      </p:cBhvr>
                                    </p:animEffect>
                                    <p:anim calcmode="lin" valueType="num">
                                      <p:cBhvr>
                                        <p:cTn id="3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3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2">
                                            <p:txEl>
                                              <p:pRg st="2" end="2"/>
                                            </p:txEl>
                                          </p:spTgt>
                                        </p:tgtEl>
                                        <p:attrNameLst>
                                          <p:attrName>style.visibility</p:attrName>
                                        </p:attrNameLst>
                                      </p:cBhvr>
                                      <p:to>
                                        <p:strVal val="visible"/>
                                      </p:to>
                                    </p:set>
                                    <p:animEffect transition="in" filter="fade">
                                      <p:cBhvr>
                                        <p:cTn id="44" dur="1000"/>
                                        <p:tgtEl>
                                          <p:spTgt spid="2">
                                            <p:txEl>
                                              <p:pRg st="2" end="2"/>
                                            </p:txEl>
                                          </p:spTgt>
                                        </p:tgtEl>
                                      </p:cBhvr>
                                    </p:animEffect>
                                    <p:anim calcmode="lin" valueType="num">
                                      <p:cBhvr>
                                        <p:cTn id="4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4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grpId="0" nodeType="clickEffect">
                                  <p:stCondLst>
                                    <p:cond delay="0"/>
                                  </p:stCondLst>
                                  <p:childTnLst>
                                    <p:set>
                                      <p:cBhvr>
                                        <p:cTn id="50" dur="1" fill="hold">
                                          <p:stCondLst>
                                            <p:cond delay="0"/>
                                          </p:stCondLst>
                                        </p:cTn>
                                        <p:tgtEl>
                                          <p:spTgt spid="2">
                                            <p:txEl>
                                              <p:pRg st="3" end="3"/>
                                            </p:txEl>
                                          </p:spTgt>
                                        </p:tgtEl>
                                        <p:attrNameLst>
                                          <p:attrName>style.visibility</p:attrName>
                                        </p:attrNameLst>
                                      </p:cBhvr>
                                      <p:to>
                                        <p:strVal val="visible"/>
                                      </p:to>
                                    </p:set>
                                    <p:animEffect transition="in" filter="fade">
                                      <p:cBhvr>
                                        <p:cTn id="51" dur="1000"/>
                                        <p:tgtEl>
                                          <p:spTgt spid="2">
                                            <p:txEl>
                                              <p:pRg st="3" end="3"/>
                                            </p:txEl>
                                          </p:spTgt>
                                        </p:tgtEl>
                                      </p:cBhvr>
                                    </p:animEffect>
                                    <p:anim calcmode="lin" valueType="num">
                                      <p:cBhvr>
                                        <p:cTn id="5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5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grpId="0" nodeType="clickEffect">
                                  <p:stCondLst>
                                    <p:cond delay="0"/>
                                  </p:stCondLst>
                                  <p:childTnLst>
                                    <p:set>
                                      <p:cBhvr>
                                        <p:cTn id="57" dur="1" fill="hold">
                                          <p:stCondLst>
                                            <p:cond delay="0"/>
                                          </p:stCondLst>
                                        </p:cTn>
                                        <p:tgtEl>
                                          <p:spTgt spid="2">
                                            <p:txEl>
                                              <p:pRg st="4" end="4"/>
                                            </p:txEl>
                                          </p:spTgt>
                                        </p:tgtEl>
                                        <p:attrNameLst>
                                          <p:attrName>style.visibility</p:attrName>
                                        </p:attrNameLst>
                                      </p:cBhvr>
                                      <p:to>
                                        <p:strVal val="visible"/>
                                      </p:to>
                                    </p:set>
                                    <p:animEffect transition="in" filter="fade">
                                      <p:cBhvr>
                                        <p:cTn id="58" dur="1000"/>
                                        <p:tgtEl>
                                          <p:spTgt spid="2">
                                            <p:txEl>
                                              <p:pRg st="4" end="4"/>
                                            </p:txEl>
                                          </p:spTgt>
                                        </p:tgtEl>
                                      </p:cBhvr>
                                    </p:animEffect>
                                    <p:anim calcmode="lin" valueType="num">
                                      <p:cBhvr>
                                        <p:cTn id="5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6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18" grpId="0"/>
      <p:bldP spid="1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381328"/>
            <a:ext cx="9144000" cy="476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Rectangle 5"/>
          <p:cNvSpPr/>
          <p:nvPr/>
        </p:nvSpPr>
        <p:spPr>
          <a:xfrm>
            <a:off x="2339752" y="6381328"/>
            <a:ext cx="6637427" cy="476672"/>
          </a:xfrm>
          <a:custGeom>
            <a:avLst/>
            <a:gdLst>
              <a:gd name="connsiteX0" fmla="*/ 0 w 6637427"/>
              <a:gd name="connsiteY0" fmla="*/ 0 h 476672"/>
              <a:gd name="connsiteX1" fmla="*/ 6637427 w 6637427"/>
              <a:gd name="connsiteY1" fmla="*/ 0 h 476672"/>
              <a:gd name="connsiteX2" fmla="*/ 6637427 w 6637427"/>
              <a:gd name="connsiteY2" fmla="*/ 476672 h 476672"/>
              <a:gd name="connsiteX3" fmla="*/ 0 w 6637427"/>
              <a:gd name="connsiteY3" fmla="*/ 476672 h 476672"/>
              <a:gd name="connsiteX4" fmla="*/ 0 w 6637427"/>
              <a:gd name="connsiteY4" fmla="*/ 0 h 476672"/>
              <a:gd name="connsiteX0" fmla="*/ 266132 w 6637427"/>
              <a:gd name="connsiteY0" fmla="*/ 0 h 476672"/>
              <a:gd name="connsiteX1" fmla="*/ 6637427 w 6637427"/>
              <a:gd name="connsiteY1" fmla="*/ 0 h 476672"/>
              <a:gd name="connsiteX2" fmla="*/ 6637427 w 6637427"/>
              <a:gd name="connsiteY2" fmla="*/ 476672 h 476672"/>
              <a:gd name="connsiteX3" fmla="*/ 0 w 6637427"/>
              <a:gd name="connsiteY3" fmla="*/ 476672 h 476672"/>
              <a:gd name="connsiteX4" fmla="*/ 266132 w 6637427"/>
              <a:gd name="connsiteY4" fmla="*/ 0 h 4766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37427" h="476672">
                <a:moveTo>
                  <a:pt x="266132" y="0"/>
                </a:moveTo>
                <a:lnTo>
                  <a:pt x="6637427" y="0"/>
                </a:lnTo>
                <a:lnTo>
                  <a:pt x="6637427" y="476672"/>
                </a:lnTo>
                <a:lnTo>
                  <a:pt x="0" y="476672"/>
                </a:lnTo>
                <a:lnTo>
                  <a:pt x="266132" y="0"/>
                </a:lnTo>
                <a:close/>
              </a:path>
            </a:pathLst>
          </a:custGeom>
          <a:solidFill>
            <a:srgbClr val="487F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4" y="6491076"/>
            <a:ext cx="1428750" cy="257175"/>
          </a:xfrm>
          <a:prstGeom prst="rect">
            <a:avLst/>
          </a:prstGeom>
        </p:spPr>
      </p:pic>
      <p:sp>
        <p:nvSpPr>
          <p:cNvPr id="10" name="Rectangle 5"/>
          <p:cNvSpPr/>
          <p:nvPr/>
        </p:nvSpPr>
        <p:spPr>
          <a:xfrm>
            <a:off x="4779640" y="6381328"/>
            <a:ext cx="4364360" cy="476672"/>
          </a:xfrm>
          <a:custGeom>
            <a:avLst/>
            <a:gdLst>
              <a:gd name="connsiteX0" fmla="*/ 0 w 6637427"/>
              <a:gd name="connsiteY0" fmla="*/ 0 h 476672"/>
              <a:gd name="connsiteX1" fmla="*/ 6637427 w 6637427"/>
              <a:gd name="connsiteY1" fmla="*/ 0 h 476672"/>
              <a:gd name="connsiteX2" fmla="*/ 6637427 w 6637427"/>
              <a:gd name="connsiteY2" fmla="*/ 476672 h 476672"/>
              <a:gd name="connsiteX3" fmla="*/ 0 w 6637427"/>
              <a:gd name="connsiteY3" fmla="*/ 476672 h 476672"/>
              <a:gd name="connsiteX4" fmla="*/ 0 w 6637427"/>
              <a:gd name="connsiteY4" fmla="*/ 0 h 476672"/>
              <a:gd name="connsiteX0" fmla="*/ 266132 w 6637427"/>
              <a:gd name="connsiteY0" fmla="*/ 0 h 476672"/>
              <a:gd name="connsiteX1" fmla="*/ 6637427 w 6637427"/>
              <a:gd name="connsiteY1" fmla="*/ 0 h 476672"/>
              <a:gd name="connsiteX2" fmla="*/ 6637427 w 6637427"/>
              <a:gd name="connsiteY2" fmla="*/ 476672 h 476672"/>
              <a:gd name="connsiteX3" fmla="*/ 0 w 6637427"/>
              <a:gd name="connsiteY3" fmla="*/ 476672 h 476672"/>
              <a:gd name="connsiteX4" fmla="*/ 266132 w 6637427"/>
              <a:gd name="connsiteY4" fmla="*/ 0 h 4766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37427" h="476672">
                <a:moveTo>
                  <a:pt x="266132" y="0"/>
                </a:moveTo>
                <a:lnTo>
                  <a:pt x="6637427" y="0"/>
                </a:lnTo>
                <a:lnTo>
                  <a:pt x="6637427" y="476672"/>
                </a:lnTo>
                <a:lnTo>
                  <a:pt x="0" y="476672"/>
                </a:lnTo>
                <a:lnTo>
                  <a:pt x="266132" y="0"/>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9" name="TextBox 8"/>
          <p:cNvSpPr txBox="1"/>
          <p:nvPr/>
        </p:nvSpPr>
        <p:spPr>
          <a:xfrm>
            <a:off x="4932040" y="6419609"/>
            <a:ext cx="4176464" cy="400110"/>
          </a:xfrm>
          <a:prstGeom prst="rect">
            <a:avLst/>
          </a:prstGeom>
          <a:noFill/>
        </p:spPr>
        <p:txBody>
          <a:bodyPr wrap="square" rtlCol="0">
            <a:spAutoFit/>
          </a:bodyPr>
          <a:lstStyle/>
          <a:p>
            <a:pPr algn="r"/>
            <a:r>
              <a:rPr lang="tr-TR" sz="1000" dirty="0" smtClean="0">
                <a:solidFill>
                  <a:schemeClr val="bg1"/>
                </a:solidFill>
              </a:rPr>
              <a:t>Esentepe Mah. Kasap </a:t>
            </a:r>
            <a:r>
              <a:rPr lang="tr-TR" sz="1000" dirty="0" err="1" smtClean="0">
                <a:solidFill>
                  <a:schemeClr val="bg1"/>
                </a:solidFill>
              </a:rPr>
              <a:t>Sk</a:t>
            </a:r>
            <a:r>
              <a:rPr lang="tr-TR" sz="1000" dirty="0" smtClean="0">
                <a:solidFill>
                  <a:schemeClr val="bg1"/>
                </a:solidFill>
              </a:rPr>
              <a:t>. </a:t>
            </a:r>
            <a:r>
              <a:rPr lang="tr-TR" sz="1000" dirty="0" err="1" smtClean="0">
                <a:solidFill>
                  <a:schemeClr val="bg1"/>
                </a:solidFill>
              </a:rPr>
              <a:t>Ozden</a:t>
            </a:r>
            <a:r>
              <a:rPr lang="tr-TR" sz="1000" dirty="0" smtClean="0">
                <a:solidFill>
                  <a:schemeClr val="bg1"/>
                </a:solidFill>
              </a:rPr>
              <a:t> Apt. No:15 K:3 D:10 Şişli - İstanbul</a:t>
            </a:r>
          </a:p>
          <a:p>
            <a:pPr algn="r"/>
            <a:r>
              <a:rPr lang="tr-TR" sz="1000" dirty="0" smtClean="0">
                <a:solidFill>
                  <a:schemeClr val="bg1"/>
                </a:solidFill>
              </a:rPr>
              <a:t>Tel: 0212 213 07 07     Faks: 0212 213 37 07     Eposta: info@siztek.com.tr</a:t>
            </a:r>
            <a:endParaRPr lang="tr-TR" sz="1000" dirty="0">
              <a:solidFill>
                <a:schemeClr val="bg1"/>
              </a:solidFill>
            </a:endParaRPr>
          </a:p>
        </p:txBody>
      </p:sp>
      <p:sp>
        <p:nvSpPr>
          <p:cNvPr id="11" name="TextBox 10"/>
          <p:cNvSpPr txBox="1"/>
          <p:nvPr/>
        </p:nvSpPr>
        <p:spPr>
          <a:xfrm>
            <a:off x="2771800" y="6464369"/>
            <a:ext cx="1829412" cy="276999"/>
          </a:xfrm>
          <a:prstGeom prst="rect">
            <a:avLst/>
          </a:prstGeom>
          <a:noFill/>
        </p:spPr>
        <p:txBody>
          <a:bodyPr wrap="none" rtlCol="0">
            <a:spAutoFit/>
          </a:bodyPr>
          <a:lstStyle/>
          <a:p>
            <a:r>
              <a:rPr lang="tr-TR" sz="1200" dirty="0" smtClean="0">
                <a:solidFill>
                  <a:schemeClr val="bg1"/>
                </a:solidFill>
              </a:rPr>
              <a:t>‘’teknolojinizin güvencesi‘’</a:t>
            </a:r>
            <a:endParaRPr lang="tr-TR" sz="1200" dirty="0">
              <a:solidFill>
                <a:schemeClr val="bg1"/>
              </a:solidFill>
            </a:endParaRPr>
          </a:p>
        </p:txBody>
      </p:sp>
      <p:sp>
        <p:nvSpPr>
          <p:cNvPr id="2" name="TextBox 1"/>
          <p:cNvSpPr txBox="1"/>
          <p:nvPr/>
        </p:nvSpPr>
        <p:spPr>
          <a:xfrm>
            <a:off x="437953" y="2680171"/>
            <a:ext cx="8366484" cy="2693045"/>
          </a:xfrm>
          <a:prstGeom prst="rect">
            <a:avLst/>
          </a:prstGeom>
          <a:noFill/>
        </p:spPr>
        <p:txBody>
          <a:bodyPr wrap="square" rtlCol="0">
            <a:spAutoFit/>
          </a:bodyPr>
          <a:lstStyle/>
          <a:p>
            <a:pPr marL="285750" indent="-285750">
              <a:spcBef>
                <a:spcPts val="600"/>
              </a:spcBef>
              <a:buFont typeface="Arial" panose="020B0604020202020204" pitchFamily="34" charset="0"/>
              <a:buChar char="•"/>
            </a:pPr>
            <a:r>
              <a:rPr lang="tr-TR" sz="1600" dirty="0" smtClean="0"/>
              <a:t>Kişisel </a:t>
            </a:r>
            <a:r>
              <a:rPr lang="tr-TR" sz="1600" dirty="0"/>
              <a:t>bilgi içeren veriler sınıflandırılmalıdır.</a:t>
            </a:r>
          </a:p>
          <a:p>
            <a:pPr marL="285750" indent="-285750">
              <a:spcBef>
                <a:spcPts val="600"/>
              </a:spcBef>
              <a:buFont typeface="Arial" panose="020B0604020202020204" pitchFamily="34" charset="0"/>
              <a:buChar char="•"/>
            </a:pPr>
            <a:r>
              <a:rPr lang="tr-TR" sz="1600" dirty="0"/>
              <a:t>Kişisel bilgi içeren verinin dijital olarak bulunduğu ortamlar izlenmelidir.</a:t>
            </a:r>
          </a:p>
          <a:p>
            <a:pPr marL="285750" indent="-285750">
              <a:spcBef>
                <a:spcPts val="600"/>
              </a:spcBef>
              <a:buFont typeface="Arial" panose="020B0604020202020204" pitchFamily="34" charset="0"/>
              <a:buChar char="•"/>
            </a:pPr>
            <a:r>
              <a:rPr lang="tr-TR" sz="1600" dirty="0"/>
              <a:t>Kurum içerisinde herkesin her veriye erişilebileceği bir ortam bulunması engellenmelidir.</a:t>
            </a:r>
          </a:p>
          <a:p>
            <a:pPr marL="285750" indent="-285750">
              <a:spcBef>
                <a:spcPts val="600"/>
              </a:spcBef>
              <a:buFont typeface="Arial" panose="020B0604020202020204" pitchFamily="34" charset="0"/>
              <a:buChar char="•"/>
            </a:pPr>
            <a:r>
              <a:rPr lang="tr-TR" sz="1600" dirty="0"/>
              <a:t>Kurum içerisindeki çalışanların yetkilendirilmesi için bir </a:t>
            </a:r>
            <a:r>
              <a:rPr lang="tr-TR" sz="1600" b="1" dirty="0">
                <a:solidFill>
                  <a:srgbClr val="FF0000"/>
                </a:solidFill>
              </a:rPr>
              <a:t>yetkilendirme merkezi ve kimlik kontrol merkezi sistemi oluşturulmalıdır.</a:t>
            </a:r>
          </a:p>
          <a:p>
            <a:pPr marL="285750" indent="-285750">
              <a:spcBef>
                <a:spcPts val="600"/>
              </a:spcBef>
              <a:buFont typeface="Arial" panose="020B0604020202020204" pitchFamily="34" charset="0"/>
              <a:buChar char="•"/>
            </a:pPr>
            <a:r>
              <a:rPr lang="tr-TR" sz="1600" dirty="0"/>
              <a:t>Arşiv olarak uzun süre saklanan (veya yedeklenen) </a:t>
            </a:r>
            <a:r>
              <a:rPr lang="tr-TR" sz="1600" b="1" dirty="0">
                <a:solidFill>
                  <a:srgbClr val="FF0000"/>
                </a:solidFill>
              </a:rPr>
              <a:t>verilerin şifrelenerek saklanması gerekir</a:t>
            </a:r>
            <a:r>
              <a:rPr lang="tr-TR" sz="1600" dirty="0"/>
              <a:t>.</a:t>
            </a:r>
          </a:p>
          <a:p>
            <a:pPr marL="285750" indent="-285750">
              <a:spcBef>
                <a:spcPts val="600"/>
              </a:spcBef>
              <a:buFont typeface="Arial" panose="020B0604020202020204" pitchFamily="34" charset="0"/>
              <a:buChar char="•"/>
            </a:pPr>
            <a:r>
              <a:rPr lang="tr-TR" sz="1600" dirty="0"/>
              <a:t>Kurum içerisinde artık gerçek zamanlı kullanılmayacak kişisel bilgi içeren veriler </a:t>
            </a:r>
            <a:r>
              <a:rPr lang="tr-TR" sz="1600" b="1" dirty="0">
                <a:solidFill>
                  <a:srgbClr val="FF0000"/>
                </a:solidFill>
              </a:rPr>
              <a:t>canlı sistemlerden çıkarmalı ve silinmelidir.</a:t>
            </a:r>
            <a:r>
              <a:rPr lang="tr-TR" sz="1600" dirty="0"/>
              <a:t> Bu işlem için bir log kaydı oluşturulup saklanmalıdır. (örneğin aboneliğini sonlandıran bir müşteri veya işten ayrılan bir personelin kayıtları gibi</a:t>
            </a:r>
            <a:r>
              <a:rPr lang="tr-TR" sz="1600" dirty="0" smtClean="0"/>
              <a:t>)</a:t>
            </a:r>
            <a:endParaRPr lang="tr-TR" sz="1600" dirty="0"/>
          </a:p>
        </p:txBody>
      </p:sp>
      <p:grpSp>
        <p:nvGrpSpPr>
          <p:cNvPr id="3" name="Group 2"/>
          <p:cNvGrpSpPr/>
          <p:nvPr/>
        </p:nvGrpSpPr>
        <p:grpSpPr>
          <a:xfrm>
            <a:off x="539552" y="836712"/>
            <a:ext cx="7776864" cy="1056278"/>
            <a:chOff x="539552" y="1108922"/>
            <a:chExt cx="7776864" cy="1056278"/>
          </a:xfrm>
        </p:grpSpPr>
        <p:sp>
          <p:nvSpPr>
            <p:cNvPr id="16" name="Oval 15"/>
            <p:cNvSpPr/>
            <p:nvPr/>
          </p:nvSpPr>
          <p:spPr>
            <a:xfrm rot="16200000">
              <a:off x="7260138" y="1108922"/>
              <a:ext cx="1056278" cy="1056278"/>
            </a:xfrm>
            <a:prstGeom prst="ellipse">
              <a:avLst/>
            </a:prstGeom>
            <a:solidFill>
              <a:srgbClr val="487F9E"/>
            </a:solidFill>
            <a:ln w="88900" cap="flat" cmpd="thickThi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dirty="0">
                <a:solidFill>
                  <a:srgbClr val="E3D29D"/>
                </a:solidFill>
              </a:endParaRPr>
            </a:p>
          </p:txBody>
        </p:sp>
        <p:cxnSp>
          <p:nvCxnSpPr>
            <p:cNvPr id="7" name="Straight Connector 6"/>
            <p:cNvCxnSpPr>
              <a:stCxn id="16" idx="0"/>
            </p:cNvCxnSpPr>
            <p:nvPr/>
          </p:nvCxnSpPr>
          <p:spPr>
            <a:xfrm flipH="1">
              <a:off x="539552" y="1637061"/>
              <a:ext cx="6720586" cy="0"/>
            </a:xfrm>
            <a:prstGeom prst="line">
              <a:avLst/>
            </a:prstGeom>
            <a:ln w="22225" cap="flat" cmpd="sng">
              <a:solidFill>
                <a:srgbClr val="487F9E"/>
              </a:solidFill>
              <a:prstDash val="sysDash"/>
              <a:round/>
            </a:ln>
          </p:spPr>
          <p:style>
            <a:lnRef idx="1">
              <a:schemeClr val="accent1"/>
            </a:lnRef>
            <a:fillRef idx="0">
              <a:schemeClr val="accent1"/>
            </a:fillRef>
            <a:effectRef idx="0">
              <a:schemeClr val="accent1"/>
            </a:effectRef>
            <a:fontRef idx="minor">
              <a:schemeClr val="tx1"/>
            </a:fontRef>
          </p:style>
        </p:cxnSp>
        <p:sp>
          <p:nvSpPr>
            <p:cNvPr id="14" name="Freeform 50"/>
            <p:cNvSpPr>
              <a:spLocks noEditPoints="1"/>
            </p:cNvSpPr>
            <p:nvPr/>
          </p:nvSpPr>
          <p:spPr bwMode="auto">
            <a:xfrm>
              <a:off x="7517960" y="1526509"/>
              <a:ext cx="540634" cy="252750"/>
            </a:xfrm>
            <a:custGeom>
              <a:avLst/>
              <a:gdLst>
                <a:gd name="T0" fmla="*/ 425 w 477"/>
                <a:gd name="T1" fmla="*/ 31 h 223"/>
                <a:gd name="T2" fmla="*/ 395 w 477"/>
                <a:gd name="T3" fmla="*/ 223 h 223"/>
                <a:gd name="T4" fmla="*/ 404 w 477"/>
                <a:gd name="T5" fmla="*/ 31 h 223"/>
                <a:gd name="T6" fmla="*/ 416 w 477"/>
                <a:gd name="T7" fmla="*/ 95 h 223"/>
                <a:gd name="T8" fmla="*/ 395 w 477"/>
                <a:gd name="T9" fmla="*/ 201 h 223"/>
                <a:gd name="T10" fmla="*/ 364 w 477"/>
                <a:gd name="T11" fmla="*/ 223 h 223"/>
                <a:gd name="T12" fmla="*/ 364 w 477"/>
                <a:gd name="T13" fmla="*/ 223 h 223"/>
                <a:gd name="T14" fmla="*/ 385 w 477"/>
                <a:gd name="T15" fmla="*/ 74 h 223"/>
                <a:gd name="T16" fmla="*/ 373 w 477"/>
                <a:gd name="T17" fmla="*/ 135 h 223"/>
                <a:gd name="T18" fmla="*/ 364 w 477"/>
                <a:gd name="T19" fmla="*/ 223 h 223"/>
                <a:gd name="T20" fmla="*/ 364 w 477"/>
                <a:gd name="T21" fmla="*/ 0 h 223"/>
                <a:gd name="T22" fmla="*/ 331 w 477"/>
                <a:gd name="T23" fmla="*/ 135 h 223"/>
                <a:gd name="T24" fmla="*/ 343 w 477"/>
                <a:gd name="T25" fmla="*/ 31 h 223"/>
                <a:gd name="T26" fmla="*/ 331 w 477"/>
                <a:gd name="T27" fmla="*/ 223 h 223"/>
                <a:gd name="T28" fmla="*/ 331 w 477"/>
                <a:gd name="T29" fmla="*/ 0 h 223"/>
                <a:gd name="T30" fmla="*/ 300 w 477"/>
                <a:gd name="T31" fmla="*/ 74 h 223"/>
                <a:gd name="T32" fmla="*/ 312 w 477"/>
                <a:gd name="T33" fmla="*/ 135 h 223"/>
                <a:gd name="T34" fmla="*/ 300 w 477"/>
                <a:gd name="T35" fmla="*/ 223 h 223"/>
                <a:gd name="T36" fmla="*/ 300 w 477"/>
                <a:gd name="T37" fmla="*/ 0 h 223"/>
                <a:gd name="T38" fmla="*/ 269 w 477"/>
                <a:gd name="T39" fmla="*/ 135 h 223"/>
                <a:gd name="T40" fmla="*/ 279 w 477"/>
                <a:gd name="T41" fmla="*/ 31 h 223"/>
                <a:gd name="T42" fmla="*/ 269 w 477"/>
                <a:gd name="T43" fmla="*/ 223 h 223"/>
                <a:gd name="T44" fmla="*/ 269 w 477"/>
                <a:gd name="T45" fmla="*/ 0 h 223"/>
                <a:gd name="T46" fmla="*/ 239 w 477"/>
                <a:gd name="T47" fmla="*/ 74 h 223"/>
                <a:gd name="T48" fmla="*/ 248 w 477"/>
                <a:gd name="T49" fmla="*/ 135 h 223"/>
                <a:gd name="T50" fmla="*/ 239 w 477"/>
                <a:gd name="T51" fmla="*/ 223 h 223"/>
                <a:gd name="T52" fmla="*/ 239 w 477"/>
                <a:gd name="T53" fmla="*/ 0 h 223"/>
                <a:gd name="T54" fmla="*/ 206 w 477"/>
                <a:gd name="T55" fmla="*/ 135 h 223"/>
                <a:gd name="T56" fmla="*/ 217 w 477"/>
                <a:gd name="T57" fmla="*/ 31 h 223"/>
                <a:gd name="T58" fmla="*/ 206 w 477"/>
                <a:gd name="T59" fmla="*/ 223 h 223"/>
                <a:gd name="T60" fmla="*/ 206 w 477"/>
                <a:gd name="T61" fmla="*/ 0 h 223"/>
                <a:gd name="T62" fmla="*/ 175 w 477"/>
                <a:gd name="T63" fmla="*/ 74 h 223"/>
                <a:gd name="T64" fmla="*/ 187 w 477"/>
                <a:gd name="T65" fmla="*/ 135 h 223"/>
                <a:gd name="T66" fmla="*/ 175 w 477"/>
                <a:gd name="T67" fmla="*/ 223 h 223"/>
                <a:gd name="T68" fmla="*/ 175 w 477"/>
                <a:gd name="T69" fmla="*/ 0 h 223"/>
                <a:gd name="T70" fmla="*/ 144 w 477"/>
                <a:gd name="T71" fmla="*/ 135 h 223"/>
                <a:gd name="T72" fmla="*/ 154 w 477"/>
                <a:gd name="T73" fmla="*/ 31 h 223"/>
                <a:gd name="T74" fmla="*/ 144 w 477"/>
                <a:gd name="T75" fmla="*/ 223 h 223"/>
                <a:gd name="T76" fmla="*/ 144 w 477"/>
                <a:gd name="T77" fmla="*/ 0 h 223"/>
                <a:gd name="T78" fmla="*/ 113 w 477"/>
                <a:gd name="T79" fmla="*/ 74 h 223"/>
                <a:gd name="T80" fmla="*/ 123 w 477"/>
                <a:gd name="T81" fmla="*/ 135 h 223"/>
                <a:gd name="T82" fmla="*/ 113 w 477"/>
                <a:gd name="T83" fmla="*/ 223 h 223"/>
                <a:gd name="T84" fmla="*/ 113 w 477"/>
                <a:gd name="T85" fmla="*/ 0 h 223"/>
                <a:gd name="T86" fmla="*/ 80 w 477"/>
                <a:gd name="T87" fmla="*/ 135 h 223"/>
                <a:gd name="T88" fmla="*/ 92 w 477"/>
                <a:gd name="T89" fmla="*/ 31 h 223"/>
                <a:gd name="T90" fmla="*/ 80 w 477"/>
                <a:gd name="T91" fmla="*/ 223 h 223"/>
                <a:gd name="T92" fmla="*/ 80 w 477"/>
                <a:gd name="T93" fmla="*/ 135 h 223"/>
                <a:gd name="T94" fmla="*/ 80 w 477"/>
                <a:gd name="T95" fmla="*/ 0 h 223"/>
                <a:gd name="T96" fmla="*/ 50 w 477"/>
                <a:gd name="T97" fmla="*/ 74 h 223"/>
                <a:gd name="T98" fmla="*/ 28 w 477"/>
                <a:gd name="T99" fmla="*/ 74 h 223"/>
                <a:gd name="T100" fmla="*/ 0 w 477"/>
                <a:gd name="T101"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77" h="223">
                  <a:moveTo>
                    <a:pt x="425" y="223"/>
                  </a:moveTo>
                  <a:lnTo>
                    <a:pt x="477" y="223"/>
                  </a:lnTo>
                  <a:lnTo>
                    <a:pt x="477" y="0"/>
                  </a:lnTo>
                  <a:lnTo>
                    <a:pt x="425" y="0"/>
                  </a:lnTo>
                  <a:lnTo>
                    <a:pt x="425" y="31"/>
                  </a:lnTo>
                  <a:lnTo>
                    <a:pt x="447" y="31"/>
                  </a:lnTo>
                  <a:lnTo>
                    <a:pt x="447" y="74"/>
                  </a:lnTo>
                  <a:lnTo>
                    <a:pt x="425" y="74"/>
                  </a:lnTo>
                  <a:lnTo>
                    <a:pt x="425" y="223"/>
                  </a:lnTo>
                  <a:moveTo>
                    <a:pt x="395" y="223"/>
                  </a:moveTo>
                  <a:lnTo>
                    <a:pt x="425" y="223"/>
                  </a:lnTo>
                  <a:lnTo>
                    <a:pt x="425" y="74"/>
                  </a:lnTo>
                  <a:lnTo>
                    <a:pt x="404" y="74"/>
                  </a:lnTo>
                  <a:lnTo>
                    <a:pt x="404" y="31"/>
                  </a:lnTo>
                  <a:lnTo>
                    <a:pt x="404" y="31"/>
                  </a:lnTo>
                  <a:lnTo>
                    <a:pt x="425" y="31"/>
                  </a:lnTo>
                  <a:lnTo>
                    <a:pt x="425" y="0"/>
                  </a:lnTo>
                  <a:lnTo>
                    <a:pt x="395" y="0"/>
                  </a:lnTo>
                  <a:lnTo>
                    <a:pt x="395" y="95"/>
                  </a:lnTo>
                  <a:lnTo>
                    <a:pt x="416" y="95"/>
                  </a:lnTo>
                  <a:lnTo>
                    <a:pt x="416" y="135"/>
                  </a:lnTo>
                  <a:lnTo>
                    <a:pt x="416" y="135"/>
                  </a:lnTo>
                  <a:lnTo>
                    <a:pt x="395" y="135"/>
                  </a:lnTo>
                  <a:lnTo>
                    <a:pt x="395" y="159"/>
                  </a:lnTo>
                  <a:lnTo>
                    <a:pt x="395" y="201"/>
                  </a:lnTo>
                  <a:lnTo>
                    <a:pt x="395" y="223"/>
                  </a:lnTo>
                  <a:lnTo>
                    <a:pt x="395" y="223"/>
                  </a:lnTo>
                  <a:moveTo>
                    <a:pt x="395" y="201"/>
                  </a:moveTo>
                  <a:lnTo>
                    <a:pt x="395" y="201"/>
                  </a:lnTo>
                  <a:moveTo>
                    <a:pt x="364" y="223"/>
                  </a:moveTo>
                  <a:lnTo>
                    <a:pt x="395" y="223"/>
                  </a:lnTo>
                  <a:lnTo>
                    <a:pt x="395" y="201"/>
                  </a:lnTo>
                  <a:lnTo>
                    <a:pt x="364" y="201"/>
                  </a:lnTo>
                  <a:lnTo>
                    <a:pt x="364" y="223"/>
                  </a:lnTo>
                  <a:lnTo>
                    <a:pt x="364" y="223"/>
                  </a:lnTo>
                  <a:moveTo>
                    <a:pt x="395" y="0"/>
                  </a:moveTo>
                  <a:lnTo>
                    <a:pt x="364" y="0"/>
                  </a:lnTo>
                  <a:lnTo>
                    <a:pt x="364" y="31"/>
                  </a:lnTo>
                  <a:lnTo>
                    <a:pt x="385" y="31"/>
                  </a:lnTo>
                  <a:lnTo>
                    <a:pt x="385" y="74"/>
                  </a:lnTo>
                  <a:lnTo>
                    <a:pt x="364" y="74"/>
                  </a:lnTo>
                  <a:lnTo>
                    <a:pt x="364" y="159"/>
                  </a:lnTo>
                  <a:lnTo>
                    <a:pt x="395" y="159"/>
                  </a:lnTo>
                  <a:lnTo>
                    <a:pt x="395" y="135"/>
                  </a:lnTo>
                  <a:lnTo>
                    <a:pt x="373" y="135"/>
                  </a:lnTo>
                  <a:lnTo>
                    <a:pt x="373" y="95"/>
                  </a:lnTo>
                  <a:lnTo>
                    <a:pt x="395" y="95"/>
                  </a:lnTo>
                  <a:lnTo>
                    <a:pt x="395" y="0"/>
                  </a:lnTo>
                  <a:moveTo>
                    <a:pt x="331" y="223"/>
                  </a:moveTo>
                  <a:lnTo>
                    <a:pt x="364" y="223"/>
                  </a:lnTo>
                  <a:lnTo>
                    <a:pt x="364" y="201"/>
                  </a:lnTo>
                  <a:lnTo>
                    <a:pt x="331" y="201"/>
                  </a:lnTo>
                  <a:lnTo>
                    <a:pt x="331" y="223"/>
                  </a:lnTo>
                  <a:lnTo>
                    <a:pt x="331" y="223"/>
                  </a:lnTo>
                  <a:moveTo>
                    <a:pt x="364" y="0"/>
                  </a:moveTo>
                  <a:lnTo>
                    <a:pt x="331" y="0"/>
                  </a:lnTo>
                  <a:lnTo>
                    <a:pt x="331" y="95"/>
                  </a:lnTo>
                  <a:lnTo>
                    <a:pt x="352" y="95"/>
                  </a:lnTo>
                  <a:lnTo>
                    <a:pt x="352" y="135"/>
                  </a:lnTo>
                  <a:lnTo>
                    <a:pt x="331" y="135"/>
                  </a:lnTo>
                  <a:lnTo>
                    <a:pt x="331" y="159"/>
                  </a:lnTo>
                  <a:lnTo>
                    <a:pt x="364" y="159"/>
                  </a:lnTo>
                  <a:lnTo>
                    <a:pt x="364" y="74"/>
                  </a:lnTo>
                  <a:lnTo>
                    <a:pt x="343" y="74"/>
                  </a:lnTo>
                  <a:lnTo>
                    <a:pt x="343" y="31"/>
                  </a:lnTo>
                  <a:lnTo>
                    <a:pt x="343" y="31"/>
                  </a:lnTo>
                  <a:lnTo>
                    <a:pt x="364" y="31"/>
                  </a:lnTo>
                  <a:lnTo>
                    <a:pt x="364" y="0"/>
                  </a:lnTo>
                  <a:moveTo>
                    <a:pt x="300" y="223"/>
                  </a:moveTo>
                  <a:lnTo>
                    <a:pt x="331" y="223"/>
                  </a:lnTo>
                  <a:lnTo>
                    <a:pt x="331" y="201"/>
                  </a:lnTo>
                  <a:lnTo>
                    <a:pt x="300" y="201"/>
                  </a:lnTo>
                  <a:lnTo>
                    <a:pt x="300" y="223"/>
                  </a:lnTo>
                  <a:lnTo>
                    <a:pt x="300" y="223"/>
                  </a:lnTo>
                  <a:moveTo>
                    <a:pt x="331" y="0"/>
                  </a:moveTo>
                  <a:lnTo>
                    <a:pt x="300" y="0"/>
                  </a:lnTo>
                  <a:lnTo>
                    <a:pt x="300" y="31"/>
                  </a:lnTo>
                  <a:lnTo>
                    <a:pt x="321" y="31"/>
                  </a:lnTo>
                  <a:lnTo>
                    <a:pt x="321" y="74"/>
                  </a:lnTo>
                  <a:lnTo>
                    <a:pt x="300" y="74"/>
                  </a:lnTo>
                  <a:lnTo>
                    <a:pt x="300" y="159"/>
                  </a:lnTo>
                  <a:lnTo>
                    <a:pt x="331" y="159"/>
                  </a:lnTo>
                  <a:lnTo>
                    <a:pt x="331" y="135"/>
                  </a:lnTo>
                  <a:lnTo>
                    <a:pt x="312" y="135"/>
                  </a:lnTo>
                  <a:lnTo>
                    <a:pt x="312" y="135"/>
                  </a:lnTo>
                  <a:lnTo>
                    <a:pt x="312" y="95"/>
                  </a:lnTo>
                  <a:lnTo>
                    <a:pt x="331" y="95"/>
                  </a:lnTo>
                  <a:lnTo>
                    <a:pt x="331" y="0"/>
                  </a:lnTo>
                  <a:moveTo>
                    <a:pt x="269" y="223"/>
                  </a:moveTo>
                  <a:lnTo>
                    <a:pt x="300" y="223"/>
                  </a:lnTo>
                  <a:lnTo>
                    <a:pt x="300" y="201"/>
                  </a:lnTo>
                  <a:lnTo>
                    <a:pt x="269" y="201"/>
                  </a:lnTo>
                  <a:lnTo>
                    <a:pt x="269" y="223"/>
                  </a:lnTo>
                  <a:lnTo>
                    <a:pt x="269" y="223"/>
                  </a:lnTo>
                  <a:moveTo>
                    <a:pt x="300" y="0"/>
                  </a:moveTo>
                  <a:lnTo>
                    <a:pt x="269" y="0"/>
                  </a:lnTo>
                  <a:lnTo>
                    <a:pt x="269" y="95"/>
                  </a:lnTo>
                  <a:lnTo>
                    <a:pt x="291" y="95"/>
                  </a:lnTo>
                  <a:lnTo>
                    <a:pt x="291" y="135"/>
                  </a:lnTo>
                  <a:lnTo>
                    <a:pt x="269" y="135"/>
                  </a:lnTo>
                  <a:lnTo>
                    <a:pt x="269" y="159"/>
                  </a:lnTo>
                  <a:lnTo>
                    <a:pt x="300" y="159"/>
                  </a:lnTo>
                  <a:lnTo>
                    <a:pt x="300" y="74"/>
                  </a:lnTo>
                  <a:lnTo>
                    <a:pt x="279" y="74"/>
                  </a:lnTo>
                  <a:lnTo>
                    <a:pt x="279" y="31"/>
                  </a:lnTo>
                  <a:lnTo>
                    <a:pt x="279" y="31"/>
                  </a:lnTo>
                  <a:lnTo>
                    <a:pt x="300" y="31"/>
                  </a:lnTo>
                  <a:lnTo>
                    <a:pt x="300" y="0"/>
                  </a:lnTo>
                  <a:moveTo>
                    <a:pt x="239" y="223"/>
                  </a:moveTo>
                  <a:lnTo>
                    <a:pt x="269" y="223"/>
                  </a:lnTo>
                  <a:lnTo>
                    <a:pt x="269" y="201"/>
                  </a:lnTo>
                  <a:lnTo>
                    <a:pt x="239" y="201"/>
                  </a:lnTo>
                  <a:lnTo>
                    <a:pt x="239" y="223"/>
                  </a:lnTo>
                  <a:lnTo>
                    <a:pt x="239" y="223"/>
                  </a:lnTo>
                  <a:moveTo>
                    <a:pt x="269" y="0"/>
                  </a:moveTo>
                  <a:lnTo>
                    <a:pt x="239" y="0"/>
                  </a:lnTo>
                  <a:lnTo>
                    <a:pt x="239" y="31"/>
                  </a:lnTo>
                  <a:lnTo>
                    <a:pt x="260" y="31"/>
                  </a:lnTo>
                  <a:lnTo>
                    <a:pt x="260" y="74"/>
                  </a:lnTo>
                  <a:lnTo>
                    <a:pt x="239" y="74"/>
                  </a:lnTo>
                  <a:lnTo>
                    <a:pt x="239" y="159"/>
                  </a:lnTo>
                  <a:lnTo>
                    <a:pt x="269" y="159"/>
                  </a:lnTo>
                  <a:lnTo>
                    <a:pt x="269" y="135"/>
                  </a:lnTo>
                  <a:lnTo>
                    <a:pt x="248" y="135"/>
                  </a:lnTo>
                  <a:lnTo>
                    <a:pt x="248" y="135"/>
                  </a:lnTo>
                  <a:lnTo>
                    <a:pt x="248" y="95"/>
                  </a:lnTo>
                  <a:lnTo>
                    <a:pt x="269" y="95"/>
                  </a:lnTo>
                  <a:lnTo>
                    <a:pt x="269" y="0"/>
                  </a:lnTo>
                  <a:moveTo>
                    <a:pt x="206" y="223"/>
                  </a:moveTo>
                  <a:lnTo>
                    <a:pt x="239" y="223"/>
                  </a:lnTo>
                  <a:lnTo>
                    <a:pt x="239" y="201"/>
                  </a:lnTo>
                  <a:lnTo>
                    <a:pt x="206" y="201"/>
                  </a:lnTo>
                  <a:lnTo>
                    <a:pt x="206" y="223"/>
                  </a:lnTo>
                  <a:lnTo>
                    <a:pt x="206" y="223"/>
                  </a:lnTo>
                  <a:moveTo>
                    <a:pt x="239" y="0"/>
                  </a:moveTo>
                  <a:lnTo>
                    <a:pt x="206" y="0"/>
                  </a:lnTo>
                  <a:lnTo>
                    <a:pt x="206" y="95"/>
                  </a:lnTo>
                  <a:lnTo>
                    <a:pt x="227" y="95"/>
                  </a:lnTo>
                  <a:lnTo>
                    <a:pt x="227" y="135"/>
                  </a:lnTo>
                  <a:lnTo>
                    <a:pt x="206" y="135"/>
                  </a:lnTo>
                  <a:lnTo>
                    <a:pt x="206" y="159"/>
                  </a:lnTo>
                  <a:lnTo>
                    <a:pt x="239" y="159"/>
                  </a:lnTo>
                  <a:lnTo>
                    <a:pt x="239" y="74"/>
                  </a:lnTo>
                  <a:lnTo>
                    <a:pt x="217" y="74"/>
                  </a:lnTo>
                  <a:lnTo>
                    <a:pt x="217" y="31"/>
                  </a:lnTo>
                  <a:lnTo>
                    <a:pt x="217" y="31"/>
                  </a:lnTo>
                  <a:lnTo>
                    <a:pt x="239" y="31"/>
                  </a:lnTo>
                  <a:lnTo>
                    <a:pt x="239" y="0"/>
                  </a:lnTo>
                  <a:moveTo>
                    <a:pt x="175" y="223"/>
                  </a:moveTo>
                  <a:lnTo>
                    <a:pt x="206" y="223"/>
                  </a:lnTo>
                  <a:lnTo>
                    <a:pt x="206" y="201"/>
                  </a:lnTo>
                  <a:lnTo>
                    <a:pt x="175" y="201"/>
                  </a:lnTo>
                  <a:lnTo>
                    <a:pt x="175" y="223"/>
                  </a:lnTo>
                  <a:lnTo>
                    <a:pt x="175" y="223"/>
                  </a:lnTo>
                  <a:moveTo>
                    <a:pt x="206" y="0"/>
                  </a:moveTo>
                  <a:lnTo>
                    <a:pt x="175" y="0"/>
                  </a:lnTo>
                  <a:lnTo>
                    <a:pt x="175" y="31"/>
                  </a:lnTo>
                  <a:lnTo>
                    <a:pt x="196" y="31"/>
                  </a:lnTo>
                  <a:lnTo>
                    <a:pt x="196" y="74"/>
                  </a:lnTo>
                  <a:lnTo>
                    <a:pt x="175" y="74"/>
                  </a:lnTo>
                  <a:lnTo>
                    <a:pt x="175" y="159"/>
                  </a:lnTo>
                  <a:lnTo>
                    <a:pt x="206" y="159"/>
                  </a:lnTo>
                  <a:lnTo>
                    <a:pt x="206" y="135"/>
                  </a:lnTo>
                  <a:lnTo>
                    <a:pt x="187" y="135"/>
                  </a:lnTo>
                  <a:lnTo>
                    <a:pt x="187" y="135"/>
                  </a:lnTo>
                  <a:lnTo>
                    <a:pt x="187" y="95"/>
                  </a:lnTo>
                  <a:lnTo>
                    <a:pt x="206" y="95"/>
                  </a:lnTo>
                  <a:lnTo>
                    <a:pt x="206" y="0"/>
                  </a:lnTo>
                  <a:moveTo>
                    <a:pt x="144" y="223"/>
                  </a:moveTo>
                  <a:lnTo>
                    <a:pt x="175" y="223"/>
                  </a:lnTo>
                  <a:lnTo>
                    <a:pt x="175" y="201"/>
                  </a:lnTo>
                  <a:lnTo>
                    <a:pt x="144" y="201"/>
                  </a:lnTo>
                  <a:lnTo>
                    <a:pt x="144" y="223"/>
                  </a:lnTo>
                  <a:lnTo>
                    <a:pt x="144" y="223"/>
                  </a:lnTo>
                  <a:moveTo>
                    <a:pt x="175" y="0"/>
                  </a:moveTo>
                  <a:lnTo>
                    <a:pt x="144" y="0"/>
                  </a:lnTo>
                  <a:lnTo>
                    <a:pt x="144" y="95"/>
                  </a:lnTo>
                  <a:lnTo>
                    <a:pt x="165" y="95"/>
                  </a:lnTo>
                  <a:lnTo>
                    <a:pt x="165" y="135"/>
                  </a:lnTo>
                  <a:lnTo>
                    <a:pt x="144" y="135"/>
                  </a:lnTo>
                  <a:lnTo>
                    <a:pt x="144" y="159"/>
                  </a:lnTo>
                  <a:lnTo>
                    <a:pt x="175" y="159"/>
                  </a:lnTo>
                  <a:lnTo>
                    <a:pt x="175" y="74"/>
                  </a:lnTo>
                  <a:lnTo>
                    <a:pt x="154" y="74"/>
                  </a:lnTo>
                  <a:lnTo>
                    <a:pt x="154" y="31"/>
                  </a:lnTo>
                  <a:lnTo>
                    <a:pt x="154" y="31"/>
                  </a:lnTo>
                  <a:lnTo>
                    <a:pt x="175" y="31"/>
                  </a:lnTo>
                  <a:lnTo>
                    <a:pt x="175" y="0"/>
                  </a:lnTo>
                  <a:moveTo>
                    <a:pt x="113" y="223"/>
                  </a:moveTo>
                  <a:lnTo>
                    <a:pt x="144" y="223"/>
                  </a:lnTo>
                  <a:lnTo>
                    <a:pt x="144" y="201"/>
                  </a:lnTo>
                  <a:lnTo>
                    <a:pt x="113" y="201"/>
                  </a:lnTo>
                  <a:lnTo>
                    <a:pt x="113" y="223"/>
                  </a:lnTo>
                  <a:lnTo>
                    <a:pt x="113" y="223"/>
                  </a:lnTo>
                  <a:moveTo>
                    <a:pt x="144" y="0"/>
                  </a:moveTo>
                  <a:lnTo>
                    <a:pt x="113" y="0"/>
                  </a:lnTo>
                  <a:lnTo>
                    <a:pt x="113" y="31"/>
                  </a:lnTo>
                  <a:lnTo>
                    <a:pt x="135" y="31"/>
                  </a:lnTo>
                  <a:lnTo>
                    <a:pt x="135" y="74"/>
                  </a:lnTo>
                  <a:lnTo>
                    <a:pt x="113" y="74"/>
                  </a:lnTo>
                  <a:lnTo>
                    <a:pt x="113" y="159"/>
                  </a:lnTo>
                  <a:lnTo>
                    <a:pt x="144" y="159"/>
                  </a:lnTo>
                  <a:lnTo>
                    <a:pt x="144" y="135"/>
                  </a:lnTo>
                  <a:lnTo>
                    <a:pt x="123" y="135"/>
                  </a:lnTo>
                  <a:lnTo>
                    <a:pt x="123" y="135"/>
                  </a:lnTo>
                  <a:lnTo>
                    <a:pt x="123" y="95"/>
                  </a:lnTo>
                  <a:lnTo>
                    <a:pt x="144" y="95"/>
                  </a:lnTo>
                  <a:lnTo>
                    <a:pt x="144" y="0"/>
                  </a:lnTo>
                  <a:moveTo>
                    <a:pt x="80" y="223"/>
                  </a:moveTo>
                  <a:lnTo>
                    <a:pt x="113" y="223"/>
                  </a:lnTo>
                  <a:lnTo>
                    <a:pt x="113" y="201"/>
                  </a:lnTo>
                  <a:lnTo>
                    <a:pt x="80" y="201"/>
                  </a:lnTo>
                  <a:lnTo>
                    <a:pt x="80" y="223"/>
                  </a:lnTo>
                  <a:lnTo>
                    <a:pt x="80" y="223"/>
                  </a:lnTo>
                  <a:moveTo>
                    <a:pt x="113" y="0"/>
                  </a:moveTo>
                  <a:lnTo>
                    <a:pt x="80" y="0"/>
                  </a:lnTo>
                  <a:lnTo>
                    <a:pt x="80" y="95"/>
                  </a:lnTo>
                  <a:lnTo>
                    <a:pt x="102" y="95"/>
                  </a:lnTo>
                  <a:lnTo>
                    <a:pt x="102" y="135"/>
                  </a:lnTo>
                  <a:lnTo>
                    <a:pt x="80" y="135"/>
                  </a:lnTo>
                  <a:lnTo>
                    <a:pt x="80" y="159"/>
                  </a:lnTo>
                  <a:lnTo>
                    <a:pt x="113" y="159"/>
                  </a:lnTo>
                  <a:lnTo>
                    <a:pt x="113" y="74"/>
                  </a:lnTo>
                  <a:lnTo>
                    <a:pt x="92" y="74"/>
                  </a:lnTo>
                  <a:lnTo>
                    <a:pt x="92" y="31"/>
                  </a:lnTo>
                  <a:lnTo>
                    <a:pt x="92" y="31"/>
                  </a:lnTo>
                  <a:lnTo>
                    <a:pt x="113" y="31"/>
                  </a:lnTo>
                  <a:lnTo>
                    <a:pt x="113" y="0"/>
                  </a:lnTo>
                  <a:moveTo>
                    <a:pt x="50" y="223"/>
                  </a:moveTo>
                  <a:lnTo>
                    <a:pt x="80" y="223"/>
                  </a:lnTo>
                  <a:lnTo>
                    <a:pt x="80" y="201"/>
                  </a:lnTo>
                  <a:lnTo>
                    <a:pt x="80" y="201"/>
                  </a:lnTo>
                  <a:lnTo>
                    <a:pt x="80" y="159"/>
                  </a:lnTo>
                  <a:lnTo>
                    <a:pt x="80" y="159"/>
                  </a:lnTo>
                  <a:lnTo>
                    <a:pt x="80" y="135"/>
                  </a:lnTo>
                  <a:lnTo>
                    <a:pt x="61" y="135"/>
                  </a:lnTo>
                  <a:lnTo>
                    <a:pt x="61" y="135"/>
                  </a:lnTo>
                  <a:lnTo>
                    <a:pt x="61" y="95"/>
                  </a:lnTo>
                  <a:lnTo>
                    <a:pt x="80" y="95"/>
                  </a:lnTo>
                  <a:lnTo>
                    <a:pt x="80" y="0"/>
                  </a:lnTo>
                  <a:lnTo>
                    <a:pt x="50" y="0"/>
                  </a:lnTo>
                  <a:lnTo>
                    <a:pt x="50" y="31"/>
                  </a:lnTo>
                  <a:lnTo>
                    <a:pt x="71" y="31"/>
                  </a:lnTo>
                  <a:lnTo>
                    <a:pt x="71" y="74"/>
                  </a:lnTo>
                  <a:lnTo>
                    <a:pt x="50" y="74"/>
                  </a:lnTo>
                  <a:lnTo>
                    <a:pt x="50" y="223"/>
                  </a:lnTo>
                  <a:moveTo>
                    <a:pt x="0" y="223"/>
                  </a:moveTo>
                  <a:lnTo>
                    <a:pt x="50" y="223"/>
                  </a:lnTo>
                  <a:lnTo>
                    <a:pt x="50" y="74"/>
                  </a:lnTo>
                  <a:lnTo>
                    <a:pt x="28" y="74"/>
                  </a:lnTo>
                  <a:lnTo>
                    <a:pt x="28" y="31"/>
                  </a:lnTo>
                  <a:lnTo>
                    <a:pt x="28" y="31"/>
                  </a:lnTo>
                  <a:lnTo>
                    <a:pt x="50" y="31"/>
                  </a:lnTo>
                  <a:lnTo>
                    <a:pt x="50" y="0"/>
                  </a:lnTo>
                  <a:lnTo>
                    <a:pt x="0" y="0"/>
                  </a:lnTo>
                  <a:lnTo>
                    <a:pt x="0" y="223"/>
                  </a:lnTo>
                </a:path>
              </a:pathLst>
            </a:custGeom>
            <a:solidFill>
              <a:schemeClr val="bg1"/>
            </a:solidFill>
            <a:ln>
              <a:noFill/>
            </a:ln>
            <a:extLst/>
          </p:spPr>
          <p:txBody>
            <a:bodyPr vert="horz" wrap="square" lIns="68580" tIns="34290" rIns="68580" bIns="34290" numCol="1" anchor="t" anchorCtr="0" compatLnSpc="1">
              <a:prstTxWarp prst="textNoShape">
                <a:avLst/>
              </a:prstTxWarp>
            </a:bodyPr>
            <a:lstStyle/>
            <a:p>
              <a:endParaRPr lang="id-ID" sz="1350"/>
            </a:p>
          </p:txBody>
        </p:sp>
      </p:grpSp>
      <p:grpSp>
        <p:nvGrpSpPr>
          <p:cNvPr id="17" name="Group 16"/>
          <p:cNvGrpSpPr/>
          <p:nvPr/>
        </p:nvGrpSpPr>
        <p:grpSpPr>
          <a:xfrm>
            <a:off x="0" y="173831"/>
            <a:ext cx="9137374" cy="518867"/>
            <a:chOff x="0" y="173831"/>
            <a:chExt cx="9137374" cy="518867"/>
          </a:xfrm>
        </p:grpSpPr>
        <p:cxnSp>
          <p:nvCxnSpPr>
            <p:cNvPr id="18" name="Straight Connector 17"/>
            <p:cNvCxnSpPr/>
            <p:nvPr/>
          </p:nvCxnSpPr>
          <p:spPr>
            <a:xfrm flipV="1">
              <a:off x="0" y="682487"/>
              <a:ext cx="9137374" cy="1021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265659" y="173831"/>
              <a:ext cx="4092211" cy="461665"/>
            </a:xfrm>
            <a:prstGeom prst="rect">
              <a:avLst/>
            </a:prstGeom>
            <a:noFill/>
          </p:spPr>
          <p:txBody>
            <a:bodyPr wrap="none" rtlCol="0">
              <a:spAutoFit/>
            </a:bodyPr>
            <a:lstStyle/>
            <a:p>
              <a:r>
                <a:rPr lang="tr-TR" sz="2400" b="1" dirty="0" smtClean="0">
                  <a:solidFill>
                    <a:srgbClr val="487F9E"/>
                  </a:solidFill>
                </a:rPr>
                <a:t>Kişisel Verileri Koruma Kanunu</a:t>
              </a:r>
              <a:endParaRPr lang="tr-TR" sz="2400" b="1" dirty="0">
                <a:solidFill>
                  <a:srgbClr val="487F9E"/>
                </a:solidFill>
              </a:endParaRPr>
            </a:p>
          </p:txBody>
        </p:sp>
      </p:grpSp>
      <p:sp>
        <p:nvSpPr>
          <p:cNvPr id="20" name="Rectangle 19"/>
          <p:cNvSpPr/>
          <p:nvPr/>
        </p:nvSpPr>
        <p:spPr>
          <a:xfrm>
            <a:off x="430584" y="1475492"/>
            <a:ext cx="2485232" cy="369332"/>
          </a:xfrm>
          <a:prstGeom prst="rect">
            <a:avLst/>
          </a:prstGeom>
        </p:spPr>
        <p:txBody>
          <a:bodyPr wrap="none">
            <a:spAutoFit/>
          </a:bodyPr>
          <a:lstStyle/>
          <a:p>
            <a:r>
              <a:rPr lang="tr-TR" b="1" dirty="0"/>
              <a:t>Yaklaşım ve Yapılacaklar</a:t>
            </a:r>
            <a:endParaRPr lang="tr-TR" dirty="0"/>
          </a:p>
        </p:txBody>
      </p:sp>
      <p:sp>
        <p:nvSpPr>
          <p:cNvPr id="5" name="Rectangle 4"/>
          <p:cNvSpPr/>
          <p:nvPr/>
        </p:nvSpPr>
        <p:spPr>
          <a:xfrm>
            <a:off x="453595" y="1988840"/>
            <a:ext cx="1886157" cy="369332"/>
          </a:xfrm>
          <a:prstGeom prst="rect">
            <a:avLst/>
          </a:prstGeom>
        </p:spPr>
        <p:txBody>
          <a:bodyPr wrap="none">
            <a:spAutoFit/>
          </a:bodyPr>
          <a:lstStyle/>
          <a:p>
            <a:r>
              <a:rPr lang="tr-TR" u="sng" dirty="0"/>
              <a:t>Teknolojiye İlişkin;</a:t>
            </a:r>
          </a:p>
        </p:txBody>
      </p:sp>
    </p:spTree>
    <p:extLst>
      <p:ext uri="{BB962C8B-B14F-4D97-AF65-F5344CB8AC3E}">
        <p14:creationId xmlns:p14="http://schemas.microsoft.com/office/powerpoint/2010/main" val="8182394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1000" fill="hold"/>
                                        <p:tgtEl>
                                          <p:spTgt spid="3"/>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fade">
                                      <p:cBhvr>
                                        <p:cTn id="16" dur="1000"/>
                                        <p:tgtEl>
                                          <p:spTgt spid="20"/>
                                        </p:tgtEl>
                                      </p:cBhvr>
                                    </p:animEffect>
                                    <p:anim calcmode="lin" valueType="num">
                                      <p:cBhvr>
                                        <p:cTn id="17" dur="1000" fill="hold"/>
                                        <p:tgtEl>
                                          <p:spTgt spid="20"/>
                                        </p:tgtEl>
                                        <p:attrNameLst>
                                          <p:attrName>ppt_x</p:attrName>
                                        </p:attrNameLst>
                                      </p:cBhvr>
                                      <p:tavLst>
                                        <p:tav tm="0">
                                          <p:val>
                                            <p:strVal val="#ppt_x"/>
                                          </p:val>
                                        </p:tav>
                                        <p:tav tm="100000">
                                          <p:val>
                                            <p:strVal val="#ppt_x"/>
                                          </p:val>
                                        </p:tav>
                                      </p:tavLst>
                                    </p:anim>
                                    <p:anim calcmode="lin" valueType="num">
                                      <p:cBhvr>
                                        <p:cTn id="18"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1000"/>
                                        <p:tgtEl>
                                          <p:spTgt spid="5"/>
                                        </p:tgtEl>
                                      </p:cBhvr>
                                    </p:animEffect>
                                    <p:anim calcmode="lin" valueType="num">
                                      <p:cBhvr>
                                        <p:cTn id="24" dur="1000" fill="hold"/>
                                        <p:tgtEl>
                                          <p:spTgt spid="5"/>
                                        </p:tgtEl>
                                        <p:attrNameLst>
                                          <p:attrName>ppt_x</p:attrName>
                                        </p:attrNameLst>
                                      </p:cBhvr>
                                      <p:tavLst>
                                        <p:tav tm="0">
                                          <p:val>
                                            <p:strVal val="#ppt_x"/>
                                          </p:val>
                                        </p:tav>
                                        <p:tav tm="100000">
                                          <p:val>
                                            <p:strVal val="#ppt_x"/>
                                          </p:val>
                                        </p:tav>
                                      </p:tavLst>
                                    </p:anim>
                                    <p:anim calcmode="lin" valueType="num">
                                      <p:cBhvr>
                                        <p:cTn id="2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2">
                                            <p:txEl>
                                              <p:pRg st="0" end="0"/>
                                            </p:txEl>
                                          </p:spTgt>
                                        </p:tgtEl>
                                        <p:attrNameLst>
                                          <p:attrName>style.visibility</p:attrName>
                                        </p:attrNameLst>
                                      </p:cBhvr>
                                      <p:to>
                                        <p:strVal val="visible"/>
                                      </p:to>
                                    </p:set>
                                    <p:animEffect transition="in" filter="fade">
                                      <p:cBhvr>
                                        <p:cTn id="30" dur="1000"/>
                                        <p:tgtEl>
                                          <p:spTgt spid="2">
                                            <p:txEl>
                                              <p:pRg st="0" end="0"/>
                                            </p:txEl>
                                          </p:spTgt>
                                        </p:tgtEl>
                                      </p:cBhvr>
                                    </p:animEffect>
                                    <p:anim calcmode="lin" valueType="num">
                                      <p:cBhvr>
                                        <p:cTn id="31"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32"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2">
                                            <p:txEl>
                                              <p:pRg st="1" end="1"/>
                                            </p:txEl>
                                          </p:spTgt>
                                        </p:tgtEl>
                                        <p:attrNameLst>
                                          <p:attrName>style.visibility</p:attrName>
                                        </p:attrNameLst>
                                      </p:cBhvr>
                                      <p:to>
                                        <p:strVal val="visible"/>
                                      </p:to>
                                    </p:set>
                                    <p:animEffect transition="in" filter="fade">
                                      <p:cBhvr>
                                        <p:cTn id="37" dur="1000"/>
                                        <p:tgtEl>
                                          <p:spTgt spid="2">
                                            <p:txEl>
                                              <p:pRg st="1" end="1"/>
                                            </p:txEl>
                                          </p:spTgt>
                                        </p:tgtEl>
                                      </p:cBhvr>
                                    </p:animEffect>
                                    <p:anim calcmode="lin" valueType="num">
                                      <p:cBhvr>
                                        <p:cTn id="3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39"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2">
                                            <p:txEl>
                                              <p:pRg st="2" end="2"/>
                                            </p:txEl>
                                          </p:spTgt>
                                        </p:tgtEl>
                                        <p:attrNameLst>
                                          <p:attrName>style.visibility</p:attrName>
                                        </p:attrNameLst>
                                      </p:cBhvr>
                                      <p:to>
                                        <p:strVal val="visible"/>
                                      </p:to>
                                    </p:set>
                                    <p:animEffect transition="in" filter="fade">
                                      <p:cBhvr>
                                        <p:cTn id="44" dur="1000"/>
                                        <p:tgtEl>
                                          <p:spTgt spid="2">
                                            <p:txEl>
                                              <p:pRg st="2" end="2"/>
                                            </p:txEl>
                                          </p:spTgt>
                                        </p:tgtEl>
                                      </p:cBhvr>
                                    </p:animEffect>
                                    <p:anim calcmode="lin" valueType="num">
                                      <p:cBhvr>
                                        <p:cTn id="4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4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grpId="0" nodeType="clickEffect">
                                  <p:stCondLst>
                                    <p:cond delay="0"/>
                                  </p:stCondLst>
                                  <p:childTnLst>
                                    <p:set>
                                      <p:cBhvr>
                                        <p:cTn id="50" dur="1" fill="hold">
                                          <p:stCondLst>
                                            <p:cond delay="0"/>
                                          </p:stCondLst>
                                        </p:cTn>
                                        <p:tgtEl>
                                          <p:spTgt spid="2">
                                            <p:txEl>
                                              <p:pRg st="3" end="3"/>
                                            </p:txEl>
                                          </p:spTgt>
                                        </p:tgtEl>
                                        <p:attrNameLst>
                                          <p:attrName>style.visibility</p:attrName>
                                        </p:attrNameLst>
                                      </p:cBhvr>
                                      <p:to>
                                        <p:strVal val="visible"/>
                                      </p:to>
                                    </p:set>
                                    <p:animEffect transition="in" filter="fade">
                                      <p:cBhvr>
                                        <p:cTn id="51" dur="1000"/>
                                        <p:tgtEl>
                                          <p:spTgt spid="2">
                                            <p:txEl>
                                              <p:pRg st="3" end="3"/>
                                            </p:txEl>
                                          </p:spTgt>
                                        </p:tgtEl>
                                      </p:cBhvr>
                                    </p:animEffect>
                                    <p:anim calcmode="lin" valueType="num">
                                      <p:cBhvr>
                                        <p:cTn id="5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5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grpId="0" nodeType="clickEffect">
                                  <p:stCondLst>
                                    <p:cond delay="0"/>
                                  </p:stCondLst>
                                  <p:childTnLst>
                                    <p:set>
                                      <p:cBhvr>
                                        <p:cTn id="57" dur="1" fill="hold">
                                          <p:stCondLst>
                                            <p:cond delay="0"/>
                                          </p:stCondLst>
                                        </p:cTn>
                                        <p:tgtEl>
                                          <p:spTgt spid="2">
                                            <p:txEl>
                                              <p:pRg st="4" end="4"/>
                                            </p:txEl>
                                          </p:spTgt>
                                        </p:tgtEl>
                                        <p:attrNameLst>
                                          <p:attrName>style.visibility</p:attrName>
                                        </p:attrNameLst>
                                      </p:cBhvr>
                                      <p:to>
                                        <p:strVal val="visible"/>
                                      </p:to>
                                    </p:set>
                                    <p:animEffect transition="in" filter="fade">
                                      <p:cBhvr>
                                        <p:cTn id="58" dur="1000"/>
                                        <p:tgtEl>
                                          <p:spTgt spid="2">
                                            <p:txEl>
                                              <p:pRg st="4" end="4"/>
                                            </p:txEl>
                                          </p:spTgt>
                                        </p:tgtEl>
                                      </p:cBhvr>
                                    </p:animEffect>
                                    <p:anim calcmode="lin" valueType="num">
                                      <p:cBhvr>
                                        <p:cTn id="5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6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42" presetClass="entr" presetSubtype="0" fill="hold" grpId="0" nodeType="clickEffect">
                                  <p:stCondLst>
                                    <p:cond delay="0"/>
                                  </p:stCondLst>
                                  <p:childTnLst>
                                    <p:set>
                                      <p:cBhvr>
                                        <p:cTn id="64" dur="1" fill="hold">
                                          <p:stCondLst>
                                            <p:cond delay="0"/>
                                          </p:stCondLst>
                                        </p:cTn>
                                        <p:tgtEl>
                                          <p:spTgt spid="2">
                                            <p:txEl>
                                              <p:pRg st="5" end="5"/>
                                            </p:txEl>
                                          </p:spTgt>
                                        </p:tgtEl>
                                        <p:attrNameLst>
                                          <p:attrName>style.visibility</p:attrName>
                                        </p:attrNameLst>
                                      </p:cBhvr>
                                      <p:to>
                                        <p:strVal val="visible"/>
                                      </p:to>
                                    </p:set>
                                    <p:animEffect transition="in" filter="fade">
                                      <p:cBhvr>
                                        <p:cTn id="65" dur="1000"/>
                                        <p:tgtEl>
                                          <p:spTgt spid="2">
                                            <p:txEl>
                                              <p:pRg st="5" end="5"/>
                                            </p:txEl>
                                          </p:spTgt>
                                        </p:tgtEl>
                                      </p:cBhvr>
                                    </p:animEffect>
                                    <p:anim calcmode="lin" valueType="num">
                                      <p:cBhvr>
                                        <p:cTn id="66"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67"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20"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381328"/>
            <a:ext cx="9144000" cy="476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Rectangle 5"/>
          <p:cNvSpPr/>
          <p:nvPr/>
        </p:nvSpPr>
        <p:spPr>
          <a:xfrm>
            <a:off x="2339752" y="6381328"/>
            <a:ext cx="6637427" cy="476672"/>
          </a:xfrm>
          <a:custGeom>
            <a:avLst/>
            <a:gdLst>
              <a:gd name="connsiteX0" fmla="*/ 0 w 6637427"/>
              <a:gd name="connsiteY0" fmla="*/ 0 h 476672"/>
              <a:gd name="connsiteX1" fmla="*/ 6637427 w 6637427"/>
              <a:gd name="connsiteY1" fmla="*/ 0 h 476672"/>
              <a:gd name="connsiteX2" fmla="*/ 6637427 w 6637427"/>
              <a:gd name="connsiteY2" fmla="*/ 476672 h 476672"/>
              <a:gd name="connsiteX3" fmla="*/ 0 w 6637427"/>
              <a:gd name="connsiteY3" fmla="*/ 476672 h 476672"/>
              <a:gd name="connsiteX4" fmla="*/ 0 w 6637427"/>
              <a:gd name="connsiteY4" fmla="*/ 0 h 476672"/>
              <a:gd name="connsiteX0" fmla="*/ 266132 w 6637427"/>
              <a:gd name="connsiteY0" fmla="*/ 0 h 476672"/>
              <a:gd name="connsiteX1" fmla="*/ 6637427 w 6637427"/>
              <a:gd name="connsiteY1" fmla="*/ 0 h 476672"/>
              <a:gd name="connsiteX2" fmla="*/ 6637427 w 6637427"/>
              <a:gd name="connsiteY2" fmla="*/ 476672 h 476672"/>
              <a:gd name="connsiteX3" fmla="*/ 0 w 6637427"/>
              <a:gd name="connsiteY3" fmla="*/ 476672 h 476672"/>
              <a:gd name="connsiteX4" fmla="*/ 266132 w 6637427"/>
              <a:gd name="connsiteY4" fmla="*/ 0 h 4766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37427" h="476672">
                <a:moveTo>
                  <a:pt x="266132" y="0"/>
                </a:moveTo>
                <a:lnTo>
                  <a:pt x="6637427" y="0"/>
                </a:lnTo>
                <a:lnTo>
                  <a:pt x="6637427" y="476672"/>
                </a:lnTo>
                <a:lnTo>
                  <a:pt x="0" y="476672"/>
                </a:lnTo>
                <a:lnTo>
                  <a:pt x="266132" y="0"/>
                </a:lnTo>
                <a:close/>
              </a:path>
            </a:pathLst>
          </a:custGeom>
          <a:solidFill>
            <a:srgbClr val="487F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4" y="6491076"/>
            <a:ext cx="1428750" cy="257175"/>
          </a:xfrm>
          <a:prstGeom prst="rect">
            <a:avLst/>
          </a:prstGeom>
        </p:spPr>
      </p:pic>
      <p:sp>
        <p:nvSpPr>
          <p:cNvPr id="10" name="Rectangle 5"/>
          <p:cNvSpPr/>
          <p:nvPr/>
        </p:nvSpPr>
        <p:spPr>
          <a:xfrm>
            <a:off x="4779640" y="6381328"/>
            <a:ext cx="4364360" cy="476672"/>
          </a:xfrm>
          <a:custGeom>
            <a:avLst/>
            <a:gdLst>
              <a:gd name="connsiteX0" fmla="*/ 0 w 6637427"/>
              <a:gd name="connsiteY0" fmla="*/ 0 h 476672"/>
              <a:gd name="connsiteX1" fmla="*/ 6637427 w 6637427"/>
              <a:gd name="connsiteY1" fmla="*/ 0 h 476672"/>
              <a:gd name="connsiteX2" fmla="*/ 6637427 w 6637427"/>
              <a:gd name="connsiteY2" fmla="*/ 476672 h 476672"/>
              <a:gd name="connsiteX3" fmla="*/ 0 w 6637427"/>
              <a:gd name="connsiteY3" fmla="*/ 476672 h 476672"/>
              <a:gd name="connsiteX4" fmla="*/ 0 w 6637427"/>
              <a:gd name="connsiteY4" fmla="*/ 0 h 476672"/>
              <a:gd name="connsiteX0" fmla="*/ 266132 w 6637427"/>
              <a:gd name="connsiteY0" fmla="*/ 0 h 476672"/>
              <a:gd name="connsiteX1" fmla="*/ 6637427 w 6637427"/>
              <a:gd name="connsiteY1" fmla="*/ 0 h 476672"/>
              <a:gd name="connsiteX2" fmla="*/ 6637427 w 6637427"/>
              <a:gd name="connsiteY2" fmla="*/ 476672 h 476672"/>
              <a:gd name="connsiteX3" fmla="*/ 0 w 6637427"/>
              <a:gd name="connsiteY3" fmla="*/ 476672 h 476672"/>
              <a:gd name="connsiteX4" fmla="*/ 266132 w 6637427"/>
              <a:gd name="connsiteY4" fmla="*/ 0 h 4766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37427" h="476672">
                <a:moveTo>
                  <a:pt x="266132" y="0"/>
                </a:moveTo>
                <a:lnTo>
                  <a:pt x="6637427" y="0"/>
                </a:lnTo>
                <a:lnTo>
                  <a:pt x="6637427" y="476672"/>
                </a:lnTo>
                <a:lnTo>
                  <a:pt x="0" y="476672"/>
                </a:lnTo>
                <a:lnTo>
                  <a:pt x="266132" y="0"/>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9" name="TextBox 8"/>
          <p:cNvSpPr txBox="1"/>
          <p:nvPr/>
        </p:nvSpPr>
        <p:spPr>
          <a:xfrm>
            <a:off x="4932040" y="6419609"/>
            <a:ext cx="4176464" cy="400110"/>
          </a:xfrm>
          <a:prstGeom prst="rect">
            <a:avLst/>
          </a:prstGeom>
          <a:noFill/>
        </p:spPr>
        <p:txBody>
          <a:bodyPr wrap="square" rtlCol="0">
            <a:spAutoFit/>
          </a:bodyPr>
          <a:lstStyle/>
          <a:p>
            <a:pPr algn="r"/>
            <a:r>
              <a:rPr lang="tr-TR" sz="1000" dirty="0" smtClean="0">
                <a:solidFill>
                  <a:schemeClr val="bg1"/>
                </a:solidFill>
              </a:rPr>
              <a:t>Esentepe Mah. Kasap </a:t>
            </a:r>
            <a:r>
              <a:rPr lang="tr-TR" sz="1000" dirty="0" err="1" smtClean="0">
                <a:solidFill>
                  <a:schemeClr val="bg1"/>
                </a:solidFill>
              </a:rPr>
              <a:t>Sk</a:t>
            </a:r>
            <a:r>
              <a:rPr lang="tr-TR" sz="1000" dirty="0" smtClean="0">
                <a:solidFill>
                  <a:schemeClr val="bg1"/>
                </a:solidFill>
              </a:rPr>
              <a:t>. </a:t>
            </a:r>
            <a:r>
              <a:rPr lang="tr-TR" sz="1000" dirty="0" err="1" smtClean="0">
                <a:solidFill>
                  <a:schemeClr val="bg1"/>
                </a:solidFill>
              </a:rPr>
              <a:t>Ozden</a:t>
            </a:r>
            <a:r>
              <a:rPr lang="tr-TR" sz="1000" dirty="0" smtClean="0">
                <a:solidFill>
                  <a:schemeClr val="bg1"/>
                </a:solidFill>
              </a:rPr>
              <a:t> Apt. No:15 K:3 D:10 Şişli - İstanbul</a:t>
            </a:r>
          </a:p>
          <a:p>
            <a:pPr algn="r"/>
            <a:r>
              <a:rPr lang="tr-TR" sz="1000" dirty="0" smtClean="0">
                <a:solidFill>
                  <a:schemeClr val="bg1"/>
                </a:solidFill>
              </a:rPr>
              <a:t>Tel: 0212 213 07 07     Faks: 0212 213 37 07     Eposta: info@siztek.com.tr</a:t>
            </a:r>
            <a:endParaRPr lang="tr-TR" sz="1000" dirty="0">
              <a:solidFill>
                <a:schemeClr val="bg1"/>
              </a:solidFill>
            </a:endParaRPr>
          </a:p>
        </p:txBody>
      </p:sp>
      <p:sp>
        <p:nvSpPr>
          <p:cNvPr id="11" name="TextBox 10"/>
          <p:cNvSpPr txBox="1"/>
          <p:nvPr/>
        </p:nvSpPr>
        <p:spPr>
          <a:xfrm>
            <a:off x="2771800" y="6464369"/>
            <a:ext cx="1829412" cy="276999"/>
          </a:xfrm>
          <a:prstGeom prst="rect">
            <a:avLst/>
          </a:prstGeom>
          <a:noFill/>
        </p:spPr>
        <p:txBody>
          <a:bodyPr wrap="none" rtlCol="0">
            <a:spAutoFit/>
          </a:bodyPr>
          <a:lstStyle/>
          <a:p>
            <a:r>
              <a:rPr lang="tr-TR" sz="1200" dirty="0" smtClean="0">
                <a:solidFill>
                  <a:schemeClr val="bg1"/>
                </a:solidFill>
              </a:rPr>
              <a:t>‘’teknolojinizin güvencesi‘’</a:t>
            </a:r>
            <a:endParaRPr lang="tr-TR" sz="1200" dirty="0">
              <a:solidFill>
                <a:schemeClr val="bg1"/>
              </a:solidFill>
            </a:endParaRPr>
          </a:p>
        </p:txBody>
      </p:sp>
      <p:sp>
        <p:nvSpPr>
          <p:cNvPr id="2" name="TextBox 1"/>
          <p:cNvSpPr txBox="1"/>
          <p:nvPr/>
        </p:nvSpPr>
        <p:spPr>
          <a:xfrm>
            <a:off x="421449" y="2348880"/>
            <a:ext cx="8294476" cy="3139321"/>
          </a:xfrm>
          <a:prstGeom prst="rect">
            <a:avLst/>
          </a:prstGeom>
          <a:noFill/>
        </p:spPr>
        <p:txBody>
          <a:bodyPr wrap="square" rtlCol="0">
            <a:spAutoFit/>
          </a:bodyPr>
          <a:lstStyle/>
          <a:p>
            <a:endParaRPr lang="tr-TR" dirty="0"/>
          </a:p>
          <a:p>
            <a:pPr marL="285750" indent="-285750">
              <a:spcBef>
                <a:spcPts val="600"/>
              </a:spcBef>
              <a:buFont typeface="Arial" panose="020B0604020202020204" pitchFamily="34" charset="0"/>
              <a:buChar char="•"/>
            </a:pPr>
            <a:r>
              <a:rPr lang="tr-TR" sz="1600" dirty="0" smtClean="0"/>
              <a:t>Kurum </a:t>
            </a:r>
            <a:r>
              <a:rPr lang="tr-TR" sz="1600" dirty="0"/>
              <a:t>içerisindeki </a:t>
            </a:r>
            <a:r>
              <a:rPr lang="tr-TR" sz="1600" b="1" dirty="0">
                <a:solidFill>
                  <a:srgbClr val="FF0000"/>
                </a:solidFill>
              </a:rPr>
              <a:t>dosya paylaşım ortamlarında </a:t>
            </a:r>
            <a:r>
              <a:rPr lang="tr-TR" sz="1600" dirty="0"/>
              <a:t>(veya doküman yönetim sistemlerinde) bulunan verilerin </a:t>
            </a:r>
            <a:r>
              <a:rPr lang="tr-TR" sz="1600" b="1" dirty="0">
                <a:solidFill>
                  <a:srgbClr val="FF0000"/>
                </a:solidFill>
              </a:rPr>
              <a:t>erişim log kayıtları saklanmalıdır</a:t>
            </a:r>
            <a:r>
              <a:rPr lang="tr-TR" sz="1600" dirty="0"/>
              <a:t>. </a:t>
            </a:r>
          </a:p>
          <a:p>
            <a:pPr marL="285750" indent="-285750">
              <a:spcBef>
                <a:spcPts val="600"/>
              </a:spcBef>
              <a:buFont typeface="Arial" panose="020B0604020202020204" pitchFamily="34" charset="0"/>
              <a:buChar char="•"/>
            </a:pPr>
            <a:r>
              <a:rPr lang="tr-TR" sz="1600" dirty="0"/>
              <a:t>Kurum içerisinden </a:t>
            </a:r>
            <a:r>
              <a:rPr lang="tr-TR" sz="1600" b="1" dirty="0">
                <a:solidFill>
                  <a:srgbClr val="FF0000"/>
                </a:solidFill>
              </a:rPr>
              <a:t>dışarıya doğru veri akışı </a:t>
            </a:r>
            <a:r>
              <a:rPr lang="tr-TR" sz="1600" dirty="0"/>
              <a:t>(özellikle eposta veya file upload işlemleri) </a:t>
            </a:r>
            <a:r>
              <a:rPr lang="tr-TR" sz="1600" b="1" dirty="0">
                <a:solidFill>
                  <a:srgbClr val="FF0000"/>
                </a:solidFill>
              </a:rPr>
              <a:t>izlenmeli ve log kayıtları oluşturularak</a:t>
            </a:r>
            <a:r>
              <a:rPr lang="tr-TR" sz="1600" dirty="0"/>
              <a:t> saklanmalıdır.</a:t>
            </a:r>
          </a:p>
          <a:p>
            <a:pPr marL="285750" indent="-285750">
              <a:spcBef>
                <a:spcPts val="600"/>
              </a:spcBef>
              <a:buFont typeface="Arial" panose="020B0604020202020204" pitchFamily="34" charset="0"/>
              <a:buChar char="•"/>
            </a:pPr>
            <a:r>
              <a:rPr lang="tr-TR" sz="1600" dirty="0"/>
              <a:t>Kurum dışında, </a:t>
            </a:r>
            <a:r>
              <a:rPr lang="tr-TR" sz="1600" b="1" dirty="0">
                <a:solidFill>
                  <a:srgbClr val="FF0000"/>
                </a:solidFill>
              </a:rPr>
              <a:t>çevrimdışı olarak veri kullanımına izin veriliyorsa, veri sızıntısını engelleyecek </a:t>
            </a:r>
            <a:r>
              <a:rPr lang="tr-TR" sz="1600" dirty="0"/>
              <a:t>ve/veya istenmeyen bazı davranışları engelleyecek sistemler kurularak buradaki kişisel bilgi içeren veriler koruma altına alınmalıdır.</a:t>
            </a:r>
          </a:p>
          <a:p>
            <a:pPr marL="285750" indent="-285750">
              <a:spcBef>
                <a:spcPts val="600"/>
              </a:spcBef>
              <a:buFont typeface="Arial" panose="020B0604020202020204" pitchFamily="34" charset="0"/>
              <a:buChar char="•"/>
            </a:pPr>
            <a:r>
              <a:rPr lang="tr-TR" sz="1600" dirty="0"/>
              <a:t>Kurum olarak </a:t>
            </a:r>
            <a:r>
              <a:rPr lang="tr-TR" sz="1600" b="1" dirty="0">
                <a:solidFill>
                  <a:srgbClr val="FF0000"/>
                </a:solidFill>
              </a:rPr>
              <a:t>mobil cihaz üzerinden eposta veya dosya erişimleri sağlanıyorsa</a:t>
            </a:r>
            <a:r>
              <a:rPr lang="tr-TR" sz="1600" dirty="0"/>
              <a:t>, kişisel veri kullanımı ile ilgili </a:t>
            </a:r>
            <a:r>
              <a:rPr lang="tr-TR" sz="1600" b="1" dirty="0">
                <a:solidFill>
                  <a:srgbClr val="FF0000"/>
                </a:solidFill>
              </a:rPr>
              <a:t>denetleme, izleme ve engelleme politikaları uygulanmalı </a:t>
            </a:r>
            <a:r>
              <a:rPr lang="tr-TR" sz="1600" dirty="0"/>
              <a:t>veya mobil cihazlardan veri erişimine izin verilmemelidir.</a:t>
            </a:r>
          </a:p>
        </p:txBody>
      </p:sp>
      <p:grpSp>
        <p:nvGrpSpPr>
          <p:cNvPr id="3" name="Group 2"/>
          <p:cNvGrpSpPr/>
          <p:nvPr/>
        </p:nvGrpSpPr>
        <p:grpSpPr>
          <a:xfrm>
            <a:off x="539552" y="836712"/>
            <a:ext cx="7776864" cy="1056278"/>
            <a:chOff x="539552" y="1108922"/>
            <a:chExt cx="7776864" cy="1056278"/>
          </a:xfrm>
        </p:grpSpPr>
        <p:sp>
          <p:nvSpPr>
            <p:cNvPr id="16" name="Oval 15"/>
            <p:cNvSpPr/>
            <p:nvPr/>
          </p:nvSpPr>
          <p:spPr>
            <a:xfrm rot="16200000">
              <a:off x="7260138" y="1108922"/>
              <a:ext cx="1056278" cy="1056278"/>
            </a:xfrm>
            <a:prstGeom prst="ellipse">
              <a:avLst/>
            </a:prstGeom>
            <a:solidFill>
              <a:srgbClr val="487F9E"/>
            </a:solidFill>
            <a:ln w="88900" cap="flat" cmpd="thickThi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dirty="0">
                <a:solidFill>
                  <a:srgbClr val="E3D29D"/>
                </a:solidFill>
              </a:endParaRPr>
            </a:p>
          </p:txBody>
        </p:sp>
        <p:cxnSp>
          <p:nvCxnSpPr>
            <p:cNvPr id="7" name="Straight Connector 6"/>
            <p:cNvCxnSpPr>
              <a:stCxn id="16" idx="0"/>
            </p:cNvCxnSpPr>
            <p:nvPr/>
          </p:nvCxnSpPr>
          <p:spPr>
            <a:xfrm flipH="1">
              <a:off x="539552" y="1637061"/>
              <a:ext cx="6720586" cy="0"/>
            </a:xfrm>
            <a:prstGeom prst="line">
              <a:avLst/>
            </a:prstGeom>
            <a:ln w="22225" cap="flat" cmpd="sng">
              <a:solidFill>
                <a:srgbClr val="487F9E"/>
              </a:solidFill>
              <a:prstDash val="sysDash"/>
              <a:round/>
            </a:ln>
          </p:spPr>
          <p:style>
            <a:lnRef idx="1">
              <a:schemeClr val="accent1"/>
            </a:lnRef>
            <a:fillRef idx="0">
              <a:schemeClr val="accent1"/>
            </a:fillRef>
            <a:effectRef idx="0">
              <a:schemeClr val="accent1"/>
            </a:effectRef>
            <a:fontRef idx="minor">
              <a:schemeClr val="tx1"/>
            </a:fontRef>
          </p:style>
        </p:cxnSp>
        <p:sp>
          <p:nvSpPr>
            <p:cNvPr id="14" name="Freeform 50"/>
            <p:cNvSpPr>
              <a:spLocks noEditPoints="1"/>
            </p:cNvSpPr>
            <p:nvPr/>
          </p:nvSpPr>
          <p:spPr bwMode="auto">
            <a:xfrm>
              <a:off x="7517960" y="1526509"/>
              <a:ext cx="540634" cy="252750"/>
            </a:xfrm>
            <a:custGeom>
              <a:avLst/>
              <a:gdLst>
                <a:gd name="T0" fmla="*/ 425 w 477"/>
                <a:gd name="T1" fmla="*/ 31 h 223"/>
                <a:gd name="T2" fmla="*/ 395 w 477"/>
                <a:gd name="T3" fmla="*/ 223 h 223"/>
                <a:gd name="T4" fmla="*/ 404 w 477"/>
                <a:gd name="T5" fmla="*/ 31 h 223"/>
                <a:gd name="T6" fmla="*/ 416 w 477"/>
                <a:gd name="T7" fmla="*/ 95 h 223"/>
                <a:gd name="T8" fmla="*/ 395 w 477"/>
                <a:gd name="T9" fmla="*/ 201 h 223"/>
                <a:gd name="T10" fmla="*/ 364 w 477"/>
                <a:gd name="T11" fmla="*/ 223 h 223"/>
                <a:gd name="T12" fmla="*/ 364 w 477"/>
                <a:gd name="T13" fmla="*/ 223 h 223"/>
                <a:gd name="T14" fmla="*/ 385 w 477"/>
                <a:gd name="T15" fmla="*/ 74 h 223"/>
                <a:gd name="T16" fmla="*/ 373 w 477"/>
                <a:gd name="T17" fmla="*/ 135 h 223"/>
                <a:gd name="T18" fmla="*/ 364 w 477"/>
                <a:gd name="T19" fmla="*/ 223 h 223"/>
                <a:gd name="T20" fmla="*/ 364 w 477"/>
                <a:gd name="T21" fmla="*/ 0 h 223"/>
                <a:gd name="T22" fmla="*/ 331 w 477"/>
                <a:gd name="T23" fmla="*/ 135 h 223"/>
                <a:gd name="T24" fmla="*/ 343 w 477"/>
                <a:gd name="T25" fmla="*/ 31 h 223"/>
                <a:gd name="T26" fmla="*/ 331 w 477"/>
                <a:gd name="T27" fmla="*/ 223 h 223"/>
                <a:gd name="T28" fmla="*/ 331 w 477"/>
                <a:gd name="T29" fmla="*/ 0 h 223"/>
                <a:gd name="T30" fmla="*/ 300 w 477"/>
                <a:gd name="T31" fmla="*/ 74 h 223"/>
                <a:gd name="T32" fmla="*/ 312 w 477"/>
                <a:gd name="T33" fmla="*/ 135 h 223"/>
                <a:gd name="T34" fmla="*/ 300 w 477"/>
                <a:gd name="T35" fmla="*/ 223 h 223"/>
                <a:gd name="T36" fmla="*/ 300 w 477"/>
                <a:gd name="T37" fmla="*/ 0 h 223"/>
                <a:gd name="T38" fmla="*/ 269 w 477"/>
                <a:gd name="T39" fmla="*/ 135 h 223"/>
                <a:gd name="T40" fmla="*/ 279 w 477"/>
                <a:gd name="T41" fmla="*/ 31 h 223"/>
                <a:gd name="T42" fmla="*/ 269 w 477"/>
                <a:gd name="T43" fmla="*/ 223 h 223"/>
                <a:gd name="T44" fmla="*/ 269 w 477"/>
                <a:gd name="T45" fmla="*/ 0 h 223"/>
                <a:gd name="T46" fmla="*/ 239 w 477"/>
                <a:gd name="T47" fmla="*/ 74 h 223"/>
                <a:gd name="T48" fmla="*/ 248 w 477"/>
                <a:gd name="T49" fmla="*/ 135 h 223"/>
                <a:gd name="T50" fmla="*/ 239 w 477"/>
                <a:gd name="T51" fmla="*/ 223 h 223"/>
                <a:gd name="T52" fmla="*/ 239 w 477"/>
                <a:gd name="T53" fmla="*/ 0 h 223"/>
                <a:gd name="T54" fmla="*/ 206 w 477"/>
                <a:gd name="T55" fmla="*/ 135 h 223"/>
                <a:gd name="T56" fmla="*/ 217 w 477"/>
                <a:gd name="T57" fmla="*/ 31 h 223"/>
                <a:gd name="T58" fmla="*/ 206 w 477"/>
                <a:gd name="T59" fmla="*/ 223 h 223"/>
                <a:gd name="T60" fmla="*/ 206 w 477"/>
                <a:gd name="T61" fmla="*/ 0 h 223"/>
                <a:gd name="T62" fmla="*/ 175 w 477"/>
                <a:gd name="T63" fmla="*/ 74 h 223"/>
                <a:gd name="T64" fmla="*/ 187 w 477"/>
                <a:gd name="T65" fmla="*/ 135 h 223"/>
                <a:gd name="T66" fmla="*/ 175 w 477"/>
                <a:gd name="T67" fmla="*/ 223 h 223"/>
                <a:gd name="T68" fmla="*/ 175 w 477"/>
                <a:gd name="T69" fmla="*/ 0 h 223"/>
                <a:gd name="T70" fmla="*/ 144 w 477"/>
                <a:gd name="T71" fmla="*/ 135 h 223"/>
                <a:gd name="T72" fmla="*/ 154 w 477"/>
                <a:gd name="T73" fmla="*/ 31 h 223"/>
                <a:gd name="T74" fmla="*/ 144 w 477"/>
                <a:gd name="T75" fmla="*/ 223 h 223"/>
                <a:gd name="T76" fmla="*/ 144 w 477"/>
                <a:gd name="T77" fmla="*/ 0 h 223"/>
                <a:gd name="T78" fmla="*/ 113 w 477"/>
                <a:gd name="T79" fmla="*/ 74 h 223"/>
                <a:gd name="T80" fmla="*/ 123 w 477"/>
                <a:gd name="T81" fmla="*/ 135 h 223"/>
                <a:gd name="T82" fmla="*/ 113 w 477"/>
                <a:gd name="T83" fmla="*/ 223 h 223"/>
                <a:gd name="T84" fmla="*/ 113 w 477"/>
                <a:gd name="T85" fmla="*/ 0 h 223"/>
                <a:gd name="T86" fmla="*/ 80 w 477"/>
                <a:gd name="T87" fmla="*/ 135 h 223"/>
                <a:gd name="T88" fmla="*/ 92 w 477"/>
                <a:gd name="T89" fmla="*/ 31 h 223"/>
                <a:gd name="T90" fmla="*/ 80 w 477"/>
                <a:gd name="T91" fmla="*/ 223 h 223"/>
                <a:gd name="T92" fmla="*/ 80 w 477"/>
                <a:gd name="T93" fmla="*/ 135 h 223"/>
                <a:gd name="T94" fmla="*/ 80 w 477"/>
                <a:gd name="T95" fmla="*/ 0 h 223"/>
                <a:gd name="T96" fmla="*/ 50 w 477"/>
                <a:gd name="T97" fmla="*/ 74 h 223"/>
                <a:gd name="T98" fmla="*/ 28 w 477"/>
                <a:gd name="T99" fmla="*/ 74 h 223"/>
                <a:gd name="T100" fmla="*/ 0 w 477"/>
                <a:gd name="T101" fmla="*/ 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477" h="223">
                  <a:moveTo>
                    <a:pt x="425" y="223"/>
                  </a:moveTo>
                  <a:lnTo>
                    <a:pt x="477" y="223"/>
                  </a:lnTo>
                  <a:lnTo>
                    <a:pt x="477" y="0"/>
                  </a:lnTo>
                  <a:lnTo>
                    <a:pt x="425" y="0"/>
                  </a:lnTo>
                  <a:lnTo>
                    <a:pt x="425" y="31"/>
                  </a:lnTo>
                  <a:lnTo>
                    <a:pt x="447" y="31"/>
                  </a:lnTo>
                  <a:lnTo>
                    <a:pt x="447" y="74"/>
                  </a:lnTo>
                  <a:lnTo>
                    <a:pt x="425" y="74"/>
                  </a:lnTo>
                  <a:lnTo>
                    <a:pt x="425" y="223"/>
                  </a:lnTo>
                  <a:moveTo>
                    <a:pt x="395" y="223"/>
                  </a:moveTo>
                  <a:lnTo>
                    <a:pt x="425" y="223"/>
                  </a:lnTo>
                  <a:lnTo>
                    <a:pt x="425" y="74"/>
                  </a:lnTo>
                  <a:lnTo>
                    <a:pt x="404" y="74"/>
                  </a:lnTo>
                  <a:lnTo>
                    <a:pt x="404" y="31"/>
                  </a:lnTo>
                  <a:lnTo>
                    <a:pt x="404" y="31"/>
                  </a:lnTo>
                  <a:lnTo>
                    <a:pt x="425" y="31"/>
                  </a:lnTo>
                  <a:lnTo>
                    <a:pt x="425" y="0"/>
                  </a:lnTo>
                  <a:lnTo>
                    <a:pt x="395" y="0"/>
                  </a:lnTo>
                  <a:lnTo>
                    <a:pt x="395" y="95"/>
                  </a:lnTo>
                  <a:lnTo>
                    <a:pt x="416" y="95"/>
                  </a:lnTo>
                  <a:lnTo>
                    <a:pt x="416" y="135"/>
                  </a:lnTo>
                  <a:lnTo>
                    <a:pt x="416" y="135"/>
                  </a:lnTo>
                  <a:lnTo>
                    <a:pt x="395" y="135"/>
                  </a:lnTo>
                  <a:lnTo>
                    <a:pt x="395" y="159"/>
                  </a:lnTo>
                  <a:lnTo>
                    <a:pt x="395" y="201"/>
                  </a:lnTo>
                  <a:lnTo>
                    <a:pt x="395" y="223"/>
                  </a:lnTo>
                  <a:lnTo>
                    <a:pt x="395" y="223"/>
                  </a:lnTo>
                  <a:moveTo>
                    <a:pt x="395" y="201"/>
                  </a:moveTo>
                  <a:lnTo>
                    <a:pt x="395" y="201"/>
                  </a:lnTo>
                  <a:moveTo>
                    <a:pt x="364" y="223"/>
                  </a:moveTo>
                  <a:lnTo>
                    <a:pt x="395" y="223"/>
                  </a:lnTo>
                  <a:lnTo>
                    <a:pt x="395" y="201"/>
                  </a:lnTo>
                  <a:lnTo>
                    <a:pt x="364" y="201"/>
                  </a:lnTo>
                  <a:lnTo>
                    <a:pt x="364" y="223"/>
                  </a:lnTo>
                  <a:lnTo>
                    <a:pt x="364" y="223"/>
                  </a:lnTo>
                  <a:moveTo>
                    <a:pt x="395" y="0"/>
                  </a:moveTo>
                  <a:lnTo>
                    <a:pt x="364" y="0"/>
                  </a:lnTo>
                  <a:lnTo>
                    <a:pt x="364" y="31"/>
                  </a:lnTo>
                  <a:lnTo>
                    <a:pt x="385" y="31"/>
                  </a:lnTo>
                  <a:lnTo>
                    <a:pt x="385" y="74"/>
                  </a:lnTo>
                  <a:lnTo>
                    <a:pt x="364" y="74"/>
                  </a:lnTo>
                  <a:lnTo>
                    <a:pt x="364" y="159"/>
                  </a:lnTo>
                  <a:lnTo>
                    <a:pt x="395" y="159"/>
                  </a:lnTo>
                  <a:lnTo>
                    <a:pt x="395" y="135"/>
                  </a:lnTo>
                  <a:lnTo>
                    <a:pt x="373" y="135"/>
                  </a:lnTo>
                  <a:lnTo>
                    <a:pt x="373" y="95"/>
                  </a:lnTo>
                  <a:lnTo>
                    <a:pt x="395" y="95"/>
                  </a:lnTo>
                  <a:lnTo>
                    <a:pt x="395" y="0"/>
                  </a:lnTo>
                  <a:moveTo>
                    <a:pt x="331" y="223"/>
                  </a:moveTo>
                  <a:lnTo>
                    <a:pt x="364" y="223"/>
                  </a:lnTo>
                  <a:lnTo>
                    <a:pt x="364" y="201"/>
                  </a:lnTo>
                  <a:lnTo>
                    <a:pt x="331" y="201"/>
                  </a:lnTo>
                  <a:lnTo>
                    <a:pt x="331" y="223"/>
                  </a:lnTo>
                  <a:lnTo>
                    <a:pt x="331" y="223"/>
                  </a:lnTo>
                  <a:moveTo>
                    <a:pt x="364" y="0"/>
                  </a:moveTo>
                  <a:lnTo>
                    <a:pt x="331" y="0"/>
                  </a:lnTo>
                  <a:lnTo>
                    <a:pt x="331" y="95"/>
                  </a:lnTo>
                  <a:lnTo>
                    <a:pt x="352" y="95"/>
                  </a:lnTo>
                  <a:lnTo>
                    <a:pt x="352" y="135"/>
                  </a:lnTo>
                  <a:lnTo>
                    <a:pt x="331" y="135"/>
                  </a:lnTo>
                  <a:lnTo>
                    <a:pt x="331" y="159"/>
                  </a:lnTo>
                  <a:lnTo>
                    <a:pt x="364" y="159"/>
                  </a:lnTo>
                  <a:lnTo>
                    <a:pt x="364" y="74"/>
                  </a:lnTo>
                  <a:lnTo>
                    <a:pt x="343" y="74"/>
                  </a:lnTo>
                  <a:lnTo>
                    <a:pt x="343" y="31"/>
                  </a:lnTo>
                  <a:lnTo>
                    <a:pt x="343" y="31"/>
                  </a:lnTo>
                  <a:lnTo>
                    <a:pt x="364" y="31"/>
                  </a:lnTo>
                  <a:lnTo>
                    <a:pt x="364" y="0"/>
                  </a:lnTo>
                  <a:moveTo>
                    <a:pt x="300" y="223"/>
                  </a:moveTo>
                  <a:lnTo>
                    <a:pt x="331" y="223"/>
                  </a:lnTo>
                  <a:lnTo>
                    <a:pt x="331" y="201"/>
                  </a:lnTo>
                  <a:lnTo>
                    <a:pt x="300" y="201"/>
                  </a:lnTo>
                  <a:lnTo>
                    <a:pt x="300" y="223"/>
                  </a:lnTo>
                  <a:lnTo>
                    <a:pt x="300" y="223"/>
                  </a:lnTo>
                  <a:moveTo>
                    <a:pt x="331" y="0"/>
                  </a:moveTo>
                  <a:lnTo>
                    <a:pt x="300" y="0"/>
                  </a:lnTo>
                  <a:lnTo>
                    <a:pt x="300" y="31"/>
                  </a:lnTo>
                  <a:lnTo>
                    <a:pt x="321" y="31"/>
                  </a:lnTo>
                  <a:lnTo>
                    <a:pt x="321" y="74"/>
                  </a:lnTo>
                  <a:lnTo>
                    <a:pt x="300" y="74"/>
                  </a:lnTo>
                  <a:lnTo>
                    <a:pt x="300" y="159"/>
                  </a:lnTo>
                  <a:lnTo>
                    <a:pt x="331" y="159"/>
                  </a:lnTo>
                  <a:lnTo>
                    <a:pt x="331" y="135"/>
                  </a:lnTo>
                  <a:lnTo>
                    <a:pt x="312" y="135"/>
                  </a:lnTo>
                  <a:lnTo>
                    <a:pt x="312" y="135"/>
                  </a:lnTo>
                  <a:lnTo>
                    <a:pt x="312" y="95"/>
                  </a:lnTo>
                  <a:lnTo>
                    <a:pt x="331" y="95"/>
                  </a:lnTo>
                  <a:lnTo>
                    <a:pt x="331" y="0"/>
                  </a:lnTo>
                  <a:moveTo>
                    <a:pt x="269" y="223"/>
                  </a:moveTo>
                  <a:lnTo>
                    <a:pt x="300" y="223"/>
                  </a:lnTo>
                  <a:lnTo>
                    <a:pt x="300" y="201"/>
                  </a:lnTo>
                  <a:lnTo>
                    <a:pt x="269" y="201"/>
                  </a:lnTo>
                  <a:lnTo>
                    <a:pt x="269" y="223"/>
                  </a:lnTo>
                  <a:lnTo>
                    <a:pt x="269" y="223"/>
                  </a:lnTo>
                  <a:moveTo>
                    <a:pt x="300" y="0"/>
                  </a:moveTo>
                  <a:lnTo>
                    <a:pt x="269" y="0"/>
                  </a:lnTo>
                  <a:lnTo>
                    <a:pt x="269" y="95"/>
                  </a:lnTo>
                  <a:lnTo>
                    <a:pt x="291" y="95"/>
                  </a:lnTo>
                  <a:lnTo>
                    <a:pt x="291" y="135"/>
                  </a:lnTo>
                  <a:lnTo>
                    <a:pt x="269" y="135"/>
                  </a:lnTo>
                  <a:lnTo>
                    <a:pt x="269" y="159"/>
                  </a:lnTo>
                  <a:lnTo>
                    <a:pt x="300" y="159"/>
                  </a:lnTo>
                  <a:lnTo>
                    <a:pt x="300" y="74"/>
                  </a:lnTo>
                  <a:lnTo>
                    <a:pt x="279" y="74"/>
                  </a:lnTo>
                  <a:lnTo>
                    <a:pt x="279" y="31"/>
                  </a:lnTo>
                  <a:lnTo>
                    <a:pt x="279" y="31"/>
                  </a:lnTo>
                  <a:lnTo>
                    <a:pt x="300" y="31"/>
                  </a:lnTo>
                  <a:lnTo>
                    <a:pt x="300" y="0"/>
                  </a:lnTo>
                  <a:moveTo>
                    <a:pt x="239" y="223"/>
                  </a:moveTo>
                  <a:lnTo>
                    <a:pt x="269" y="223"/>
                  </a:lnTo>
                  <a:lnTo>
                    <a:pt x="269" y="201"/>
                  </a:lnTo>
                  <a:lnTo>
                    <a:pt x="239" y="201"/>
                  </a:lnTo>
                  <a:lnTo>
                    <a:pt x="239" y="223"/>
                  </a:lnTo>
                  <a:lnTo>
                    <a:pt x="239" y="223"/>
                  </a:lnTo>
                  <a:moveTo>
                    <a:pt x="269" y="0"/>
                  </a:moveTo>
                  <a:lnTo>
                    <a:pt x="239" y="0"/>
                  </a:lnTo>
                  <a:lnTo>
                    <a:pt x="239" y="31"/>
                  </a:lnTo>
                  <a:lnTo>
                    <a:pt x="260" y="31"/>
                  </a:lnTo>
                  <a:lnTo>
                    <a:pt x="260" y="74"/>
                  </a:lnTo>
                  <a:lnTo>
                    <a:pt x="239" y="74"/>
                  </a:lnTo>
                  <a:lnTo>
                    <a:pt x="239" y="159"/>
                  </a:lnTo>
                  <a:lnTo>
                    <a:pt x="269" y="159"/>
                  </a:lnTo>
                  <a:lnTo>
                    <a:pt x="269" y="135"/>
                  </a:lnTo>
                  <a:lnTo>
                    <a:pt x="248" y="135"/>
                  </a:lnTo>
                  <a:lnTo>
                    <a:pt x="248" y="135"/>
                  </a:lnTo>
                  <a:lnTo>
                    <a:pt x="248" y="95"/>
                  </a:lnTo>
                  <a:lnTo>
                    <a:pt x="269" y="95"/>
                  </a:lnTo>
                  <a:lnTo>
                    <a:pt x="269" y="0"/>
                  </a:lnTo>
                  <a:moveTo>
                    <a:pt x="206" y="223"/>
                  </a:moveTo>
                  <a:lnTo>
                    <a:pt x="239" y="223"/>
                  </a:lnTo>
                  <a:lnTo>
                    <a:pt x="239" y="201"/>
                  </a:lnTo>
                  <a:lnTo>
                    <a:pt x="206" y="201"/>
                  </a:lnTo>
                  <a:lnTo>
                    <a:pt x="206" y="223"/>
                  </a:lnTo>
                  <a:lnTo>
                    <a:pt x="206" y="223"/>
                  </a:lnTo>
                  <a:moveTo>
                    <a:pt x="239" y="0"/>
                  </a:moveTo>
                  <a:lnTo>
                    <a:pt x="206" y="0"/>
                  </a:lnTo>
                  <a:lnTo>
                    <a:pt x="206" y="95"/>
                  </a:lnTo>
                  <a:lnTo>
                    <a:pt x="227" y="95"/>
                  </a:lnTo>
                  <a:lnTo>
                    <a:pt x="227" y="135"/>
                  </a:lnTo>
                  <a:lnTo>
                    <a:pt x="206" y="135"/>
                  </a:lnTo>
                  <a:lnTo>
                    <a:pt x="206" y="159"/>
                  </a:lnTo>
                  <a:lnTo>
                    <a:pt x="239" y="159"/>
                  </a:lnTo>
                  <a:lnTo>
                    <a:pt x="239" y="74"/>
                  </a:lnTo>
                  <a:lnTo>
                    <a:pt x="217" y="74"/>
                  </a:lnTo>
                  <a:lnTo>
                    <a:pt x="217" y="31"/>
                  </a:lnTo>
                  <a:lnTo>
                    <a:pt x="217" y="31"/>
                  </a:lnTo>
                  <a:lnTo>
                    <a:pt x="239" y="31"/>
                  </a:lnTo>
                  <a:lnTo>
                    <a:pt x="239" y="0"/>
                  </a:lnTo>
                  <a:moveTo>
                    <a:pt x="175" y="223"/>
                  </a:moveTo>
                  <a:lnTo>
                    <a:pt x="206" y="223"/>
                  </a:lnTo>
                  <a:lnTo>
                    <a:pt x="206" y="201"/>
                  </a:lnTo>
                  <a:lnTo>
                    <a:pt x="175" y="201"/>
                  </a:lnTo>
                  <a:lnTo>
                    <a:pt x="175" y="223"/>
                  </a:lnTo>
                  <a:lnTo>
                    <a:pt x="175" y="223"/>
                  </a:lnTo>
                  <a:moveTo>
                    <a:pt x="206" y="0"/>
                  </a:moveTo>
                  <a:lnTo>
                    <a:pt x="175" y="0"/>
                  </a:lnTo>
                  <a:lnTo>
                    <a:pt x="175" y="31"/>
                  </a:lnTo>
                  <a:lnTo>
                    <a:pt x="196" y="31"/>
                  </a:lnTo>
                  <a:lnTo>
                    <a:pt x="196" y="74"/>
                  </a:lnTo>
                  <a:lnTo>
                    <a:pt x="175" y="74"/>
                  </a:lnTo>
                  <a:lnTo>
                    <a:pt x="175" y="159"/>
                  </a:lnTo>
                  <a:lnTo>
                    <a:pt x="206" y="159"/>
                  </a:lnTo>
                  <a:lnTo>
                    <a:pt x="206" y="135"/>
                  </a:lnTo>
                  <a:lnTo>
                    <a:pt x="187" y="135"/>
                  </a:lnTo>
                  <a:lnTo>
                    <a:pt x="187" y="135"/>
                  </a:lnTo>
                  <a:lnTo>
                    <a:pt x="187" y="95"/>
                  </a:lnTo>
                  <a:lnTo>
                    <a:pt x="206" y="95"/>
                  </a:lnTo>
                  <a:lnTo>
                    <a:pt x="206" y="0"/>
                  </a:lnTo>
                  <a:moveTo>
                    <a:pt x="144" y="223"/>
                  </a:moveTo>
                  <a:lnTo>
                    <a:pt x="175" y="223"/>
                  </a:lnTo>
                  <a:lnTo>
                    <a:pt x="175" y="201"/>
                  </a:lnTo>
                  <a:lnTo>
                    <a:pt x="144" y="201"/>
                  </a:lnTo>
                  <a:lnTo>
                    <a:pt x="144" y="223"/>
                  </a:lnTo>
                  <a:lnTo>
                    <a:pt x="144" y="223"/>
                  </a:lnTo>
                  <a:moveTo>
                    <a:pt x="175" y="0"/>
                  </a:moveTo>
                  <a:lnTo>
                    <a:pt x="144" y="0"/>
                  </a:lnTo>
                  <a:lnTo>
                    <a:pt x="144" y="95"/>
                  </a:lnTo>
                  <a:lnTo>
                    <a:pt x="165" y="95"/>
                  </a:lnTo>
                  <a:lnTo>
                    <a:pt x="165" y="135"/>
                  </a:lnTo>
                  <a:lnTo>
                    <a:pt x="144" y="135"/>
                  </a:lnTo>
                  <a:lnTo>
                    <a:pt x="144" y="159"/>
                  </a:lnTo>
                  <a:lnTo>
                    <a:pt x="175" y="159"/>
                  </a:lnTo>
                  <a:lnTo>
                    <a:pt x="175" y="74"/>
                  </a:lnTo>
                  <a:lnTo>
                    <a:pt x="154" y="74"/>
                  </a:lnTo>
                  <a:lnTo>
                    <a:pt x="154" y="31"/>
                  </a:lnTo>
                  <a:lnTo>
                    <a:pt x="154" y="31"/>
                  </a:lnTo>
                  <a:lnTo>
                    <a:pt x="175" y="31"/>
                  </a:lnTo>
                  <a:lnTo>
                    <a:pt x="175" y="0"/>
                  </a:lnTo>
                  <a:moveTo>
                    <a:pt x="113" y="223"/>
                  </a:moveTo>
                  <a:lnTo>
                    <a:pt x="144" y="223"/>
                  </a:lnTo>
                  <a:lnTo>
                    <a:pt x="144" y="201"/>
                  </a:lnTo>
                  <a:lnTo>
                    <a:pt x="113" y="201"/>
                  </a:lnTo>
                  <a:lnTo>
                    <a:pt x="113" y="223"/>
                  </a:lnTo>
                  <a:lnTo>
                    <a:pt x="113" y="223"/>
                  </a:lnTo>
                  <a:moveTo>
                    <a:pt x="144" y="0"/>
                  </a:moveTo>
                  <a:lnTo>
                    <a:pt x="113" y="0"/>
                  </a:lnTo>
                  <a:lnTo>
                    <a:pt x="113" y="31"/>
                  </a:lnTo>
                  <a:lnTo>
                    <a:pt x="135" y="31"/>
                  </a:lnTo>
                  <a:lnTo>
                    <a:pt x="135" y="74"/>
                  </a:lnTo>
                  <a:lnTo>
                    <a:pt x="113" y="74"/>
                  </a:lnTo>
                  <a:lnTo>
                    <a:pt x="113" y="159"/>
                  </a:lnTo>
                  <a:lnTo>
                    <a:pt x="144" y="159"/>
                  </a:lnTo>
                  <a:lnTo>
                    <a:pt x="144" y="135"/>
                  </a:lnTo>
                  <a:lnTo>
                    <a:pt x="123" y="135"/>
                  </a:lnTo>
                  <a:lnTo>
                    <a:pt x="123" y="135"/>
                  </a:lnTo>
                  <a:lnTo>
                    <a:pt x="123" y="95"/>
                  </a:lnTo>
                  <a:lnTo>
                    <a:pt x="144" y="95"/>
                  </a:lnTo>
                  <a:lnTo>
                    <a:pt x="144" y="0"/>
                  </a:lnTo>
                  <a:moveTo>
                    <a:pt x="80" y="223"/>
                  </a:moveTo>
                  <a:lnTo>
                    <a:pt x="113" y="223"/>
                  </a:lnTo>
                  <a:lnTo>
                    <a:pt x="113" y="201"/>
                  </a:lnTo>
                  <a:lnTo>
                    <a:pt x="80" y="201"/>
                  </a:lnTo>
                  <a:lnTo>
                    <a:pt x="80" y="223"/>
                  </a:lnTo>
                  <a:lnTo>
                    <a:pt x="80" y="223"/>
                  </a:lnTo>
                  <a:moveTo>
                    <a:pt x="113" y="0"/>
                  </a:moveTo>
                  <a:lnTo>
                    <a:pt x="80" y="0"/>
                  </a:lnTo>
                  <a:lnTo>
                    <a:pt x="80" y="95"/>
                  </a:lnTo>
                  <a:lnTo>
                    <a:pt x="102" y="95"/>
                  </a:lnTo>
                  <a:lnTo>
                    <a:pt x="102" y="135"/>
                  </a:lnTo>
                  <a:lnTo>
                    <a:pt x="80" y="135"/>
                  </a:lnTo>
                  <a:lnTo>
                    <a:pt x="80" y="159"/>
                  </a:lnTo>
                  <a:lnTo>
                    <a:pt x="113" y="159"/>
                  </a:lnTo>
                  <a:lnTo>
                    <a:pt x="113" y="74"/>
                  </a:lnTo>
                  <a:lnTo>
                    <a:pt x="92" y="74"/>
                  </a:lnTo>
                  <a:lnTo>
                    <a:pt x="92" y="31"/>
                  </a:lnTo>
                  <a:lnTo>
                    <a:pt x="92" y="31"/>
                  </a:lnTo>
                  <a:lnTo>
                    <a:pt x="113" y="31"/>
                  </a:lnTo>
                  <a:lnTo>
                    <a:pt x="113" y="0"/>
                  </a:lnTo>
                  <a:moveTo>
                    <a:pt x="50" y="223"/>
                  </a:moveTo>
                  <a:lnTo>
                    <a:pt x="80" y="223"/>
                  </a:lnTo>
                  <a:lnTo>
                    <a:pt x="80" y="201"/>
                  </a:lnTo>
                  <a:lnTo>
                    <a:pt x="80" y="201"/>
                  </a:lnTo>
                  <a:lnTo>
                    <a:pt x="80" y="159"/>
                  </a:lnTo>
                  <a:lnTo>
                    <a:pt x="80" y="159"/>
                  </a:lnTo>
                  <a:lnTo>
                    <a:pt x="80" y="135"/>
                  </a:lnTo>
                  <a:lnTo>
                    <a:pt x="61" y="135"/>
                  </a:lnTo>
                  <a:lnTo>
                    <a:pt x="61" y="135"/>
                  </a:lnTo>
                  <a:lnTo>
                    <a:pt x="61" y="95"/>
                  </a:lnTo>
                  <a:lnTo>
                    <a:pt x="80" y="95"/>
                  </a:lnTo>
                  <a:lnTo>
                    <a:pt x="80" y="0"/>
                  </a:lnTo>
                  <a:lnTo>
                    <a:pt x="50" y="0"/>
                  </a:lnTo>
                  <a:lnTo>
                    <a:pt x="50" y="31"/>
                  </a:lnTo>
                  <a:lnTo>
                    <a:pt x="71" y="31"/>
                  </a:lnTo>
                  <a:lnTo>
                    <a:pt x="71" y="74"/>
                  </a:lnTo>
                  <a:lnTo>
                    <a:pt x="50" y="74"/>
                  </a:lnTo>
                  <a:lnTo>
                    <a:pt x="50" y="223"/>
                  </a:lnTo>
                  <a:moveTo>
                    <a:pt x="0" y="223"/>
                  </a:moveTo>
                  <a:lnTo>
                    <a:pt x="50" y="223"/>
                  </a:lnTo>
                  <a:lnTo>
                    <a:pt x="50" y="74"/>
                  </a:lnTo>
                  <a:lnTo>
                    <a:pt x="28" y="74"/>
                  </a:lnTo>
                  <a:lnTo>
                    <a:pt x="28" y="31"/>
                  </a:lnTo>
                  <a:lnTo>
                    <a:pt x="28" y="31"/>
                  </a:lnTo>
                  <a:lnTo>
                    <a:pt x="50" y="31"/>
                  </a:lnTo>
                  <a:lnTo>
                    <a:pt x="50" y="0"/>
                  </a:lnTo>
                  <a:lnTo>
                    <a:pt x="0" y="0"/>
                  </a:lnTo>
                  <a:lnTo>
                    <a:pt x="0" y="223"/>
                  </a:lnTo>
                </a:path>
              </a:pathLst>
            </a:custGeom>
            <a:solidFill>
              <a:schemeClr val="bg1"/>
            </a:solidFill>
            <a:ln>
              <a:noFill/>
            </a:ln>
            <a:extLst/>
          </p:spPr>
          <p:txBody>
            <a:bodyPr vert="horz" wrap="square" lIns="68580" tIns="34290" rIns="68580" bIns="34290" numCol="1" anchor="t" anchorCtr="0" compatLnSpc="1">
              <a:prstTxWarp prst="textNoShape">
                <a:avLst/>
              </a:prstTxWarp>
            </a:bodyPr>
            <a:lstStyle/>
            <a:p>
              <a:endParaRPr lang="id-ID" sz="1350"/>
            </a:p>
          </p:txBody>
        </p:sp>
      </p:grpSp>
      <p:grpSp>
        <p:nvGrpSpPr>
          <p:cNvPr id="18" name="Group 17"/>
          <p:cNvGrpSpPr/>
          <p:nvPr/>
        </p:nvGrpSpPr>
        <p:grpSpPr>
          <a:xfrm>
            <a:off x="0" y="173831"/>
            <a:ext cx="9137374" cy="518867"/>
            <a:chOff x="0" y="173831"/>
            <a:chExt cx="9137374" cy="518867"/>
          </a:xfrm>
        </p:grpSpPr>
        <p:cxnSp>
          <p:nvCxnSpPr>
            <p:cNvPr id="19" name="Straight Connector 18"/>
            <p:cNvCxnSpPr/>
            <p:nvPr/>
          </p:nvCxnSpPr>
          <p:spPr>
            <a:xfrm flipV="1">
              <a:off x="0" y="682487"/>
              <a:ext cx="9137374" cy="1021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265659" y="173831"/>
              <a:ext cx="4092211" cy="461665"/>
            </a:xfrm>
            <a:prstGeom prst="rect">
              <a:avLst/>
            </a:prstGeom>
            <a:noFill/>
          </p:spPr>
          <p:txBody>
            <a:bodyPr wrap="none" rtlCol="0">
              <a:spAutoFit/>
            </a:bodyPr>
            <a:lstStyle/>
            <a:p>
              <a:r>
                <a:rPr lang="tr-TR" sz="2400" b="1" dirty="0" smtClean="0">
                  <a:solidFill>
                    <a:srgbClr val="487F9E"/>
                  </a:solidFill>
                </a:rPr>
                <a:t>Kişisel Verileri Koruma Kanunu</a:t>
              </a:r>
              <a:endParaRPr lang="tr-TR" sz="2400" b="1" dirty="0">
                <a:solidFill>
                  <a:srgbClr val="487F9E"/>
                </a:solidFill>
              </a:endParaRPr>
            </a:p>
          </p:txBody>
        </p:sp>
      </p:grpSp>
      <p:sp>
        <p:nvSpPr>
          <p:cNvPr id="21" name="Rectangle 20"/>
          <p:cNvSpPr/>
          <p:nvPr/>
        </p:nvSpPr>
        <p:spPr>
          <a:xfrm>
            <a:off x="430584" y="1475492"/>
            <a:ext cx="2485232" cy="369332"/>
          </a:xfrm>
          <a:prstGeom prst="rect">
            <a:avLst/>
          </a:prstGeom>
        </p:spPr>
        <p:txBody>
          <a:bodyPr wrap="none">
            <a:spAutoFit/>
          </a:bodyPr>
          <a:lstStyle/>
          <a:p>
            <a:r>
              <a:rPr lang="tr-TR" b="1" dirty="0"/>
              <a:t>Yaklaşım ve Yapılacaklar</a:t>
            </a:r>
            <a:endParaRPr lang="tr-TR" dirty="0"/>
          </a:p>
        </p:txBody>
      </p:sp>
      <p:sp>
        <p:nvSpPr>
          <p:cNvPr id="22" name="Rectangle 21"/>
          <p:cNvSpPr/>
          <p:nvPr/>
        </p:nvSpPr>
        <p:spPr>
          <a:xfrm>
            <a:off x="453595" y="2051556"/>
            <a:ext cx="1886157" cy="369332"/>
          </a:xfrm>
          <a:prstGeom prst="rect">
            <a:avLst/>
          </a:prstGeom>
        </p:spPr>
        <p:txBody>
          <a:bodyPr wrap="none">
            <a:spAutoFit/>
          </a:bodyPr>
          <a:lstStyle/>
          <a:p>
            <a:r>
              <a:rPr lang="tr-TR" u="sng" dirty="0"/>
              <a:t>Teknolojiye İlişkin;</a:t>
            </a:r>
          </a:p>
        </p:txBody>
      </p:sp>
    </p:spTree>
    <p:extLst>
      <p:ext uri="{BB962C8B-B14F-4D97-AF65-F5344CB8AC3E}">
        <p14:creationId xmlns:p14="http://schemas.microsoft.com/office/powerpoint/2010/main" val="293625249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1000" fill="hold"/>
                                        <p:tgtEl>
                                          <p:spTgt spid="3"/>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21"/>
                                        </p:tgtEl>
                                        <p:attrNameLst>
                                          <p:attrName>style.visibility</p:attrName>
                                        </p:attrNameLst>
                                      </p:cBhvr>
                                      <p:to>
                                        <p:strVal val="visible"/>
                                      </p:to>
                                    </p:set>
                                    <p:animEffect transition="in" filter="fade">
                                      <p:cBhvr>
                                        <p:cTn id="16" dur="1000"/>
                                        <p:tgtEl>
                                          <p:spTgt spid="21"/>
                                        </p:tgtEl>
                                      </p:cBhvr>
                                    </p:animEffect>
                                    <p:anim calcmode="lin" valueType="num">
                                      <p:cBhvr>
                                        <p:cTn id="17" dur="1000" fill="hold"/>
                                        <p:tgtEl>
                                          <p:spTgt spid="21"/>
                                        </p:tgtEl>
                                        <p:attrNameLst>
                                          <p:attrName>ppt_x</p:attrName>
                                        </p:attrNameLst>
                                      </p:cBhvr>
                                      <p:tavLst>
                                        <p:tav tm="0">
                                          <p:val>
                                            <p:strVal val="#ppt_x"/>
                                          </p:val>
                                        </p:tav>
                                        <p:tav tm="100000">
                                          <p:val>
                                            <p:strVal val="#ppt_x"/>
                                          </p:val>
                                        </p:tav>
                                      </p:tavLst>
                                    </p:anim>
                                    <p:anim calcmode="lin" valueType="num">
                                      <p:cBhvr>
                                        <p:cTn id="18"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grpId="0" nodeType="click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fade">
                                      <p:cBhvr>
                                        <p:cTn id="23" dur="1000"/>
                                        <p:tgtEl>
                                          <p:spTgt spid="22"/>
                                        </p:tgtEl>
                                      </p:cBhvr>
                                    </p:animEffect>
                                    <p:anim calcmode="lin" valueType="num">
                                      <p:cBhvr>
                                        <p:cTn id="24" dur="1000" fill="hold"/>
                                        <p:tgtEl>
                                          <p:spTgt spid="22"/>
                                        </p:tgtEl>
                                        <p:attrNameLst>
                                          <p:attrName>ppt_x</p:attrName>
                                        </p:attrNameLst>
                                      </p:cBhvr>
                                      <p:tavLst>
                                        <p:tav tm="0">
                                          <p:val>
                                            <p:strVal val="#ppt_x"/>
                                          </p:val>
                                        </p:tav>
                                        <p:tav tm="100000">
                                          <p:val>
                                            <p:strVal val="#ppt_x"/>
                                          </p:val>
                                        </p:tav>
                                      </p:tavLst>
                                    </p:anim>
                                    <p:anim calcmode="lin" valueType="num">
                                      <p:cBhvr>
                                        <p:cTn id="25"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2">
                                            <p:txEl>
                                              <p:pRg st="1" end="1"/>
                                            </p:txEl>
                                          </p:spTgt>
                                        </p:tgtEl>
                                        <p:attrNameLst>
                                          <p:attrName>style.visibility</p:attrName>
                                        </p:attrNameLst>
                                      </p:cBhvr>
                                      <p:to>
                                        <p:strVal val="visible"/>
                                      </p:to>
                                    </p:set>
                                    <p:animEffect transition="in" filter="fade">
                                      <p:cBhvr>
                                        <p:cTn id="30" dur="1000"/>
                                        <p:tgtEl>
                                          <p:spTgt spid="2">
                                            <p:txEl>
                                              <p:pRg st="1" end="1"/>
                                            </p:txEl>
                                          </p:spTgt>
                                        </p:tgtEl>
                                      </p:cBhvr>
                                    </p:animEffect>
                                    <p:anim calcmode="lin" valueType="num">
                                      <p:cBhvr>
                                        <p:cTn id="31"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32"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2">
                                            <p:txEl>
                                              <p:pRg st="2" end="2"/>
                                            </p:txEl>
                                          </p:spTgt>
                                        </p:tgtEl>
                                        <p:attrNameLst>
                                          <p:attrName>style.visibility</p:attrName>
                                        </p:attrNameLst>
                                      </p:cBhvr>
                                      <p:to>
                                        <p:strVal val="visible"/>
                                      </p:to>
                                    </p:set>
                                    <p:animEffect transition="in" filter="fade">
                                      <p:cBhvr>
                                        <p:cTn id="37" dur="1000"/>
                                        <p:tgtEl>
                                          <p:spTgt spid="2">
                                            <p:txEl>
                                              <p:pRg st="2" end="2"/>
                                            </p:txEl>
                                          </p:spTgt>
                                        </p:tgtEl>
                                      </p:cBhvr>
                                    </p:animEffect>
                                    <p:anim calcmode="lin" valueType="num">
                                      <p:cBhvr>
                                        <p:cTn id="3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3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2">
                                            <p:txEl>
                                              <p:pRg st="3" end="3"/>
                                            </p:txEl>
                                          </p:spTgt>
                                        </p:tgtEl>
                                        <p:attrNameLst>
                                          <p:attrName>style.visibility</p:attrName>
                                        </p:attrNameLst>
                                      </p:cBhvr>
                                      <p:to>
                                        <p:strVal val="visible"/>
                                      </p:to>
                                    </p:set>
                                    <p:animEffect transition="in" filter="fade">
                                      <p:cBhvr>
                                        <p:cTn id="44" dur="1000"/>
                                        <p:tgtEl>
                                          <p:spTgt spid="2">
                                            <p:txEl>
                                              <p:pRg st="3" end="3"/>
                                            </p:txEl>
                                          </p:spTgt>
                                        </p:tgtEl>
                                      </p:cBhvr>
                                    </p:animEffect>
                                    <p:anim calcmode="lin" valueType="num">
                                      <p:cBhvr>
                                        <p:cTn id="45"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46"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grpId="0" nodeType="clickEffect">
                                  <p:stCondLst>
                                    <p:cond delay="0"/>
                                  </p:stCondLst>
                                  <p:childTnLst>
                                    <p:set>
                                      <p:cBhvr>
                                        <p:cTn id="50" dur="1" fill="hold">
                                          <p:stCondLst>
                                            <p:cond delay="0"/>
                                          </p:stCondLst>
                                        </p:cTn>
                                        <p:tgtEl>
                                          <p:spTgt spid="2">
                                            <p:txEl>
                                              <p:pRg st="4" end="4"/>
                                            </p:txEl>
                                          </p:spTgt>
                                        </p:tgtEl>
                                        <p:attrNameLst>
                                          <p:attrName>style.visibility</p:attrName>
                                        </p:attrNameLst>
                                      </p:cBhvr>
                                      <p:to>
                                        <p:strVal val="visible"/>
                                      </p:to>
                                    </p:set>
                                    <p:animEffect transition="in" filter="fade">
                                      <p:cBhvr>
                                        <p:cTn id="51" dur="1000"/>
                                        <p:tgtEl>
                                          <p:spTgt spid="2">
                                            <p:txEl>
                                              <p:pRg st="4" end="4"/>
                                            </p:txEl>
                                          </p:spTgt>
                                        </p:tgtEl>
                                      </p:cBhvr>
                                    </p:animEffect>
                                    <p:anim calcmode="lin" valueType="num">
                                      <p:cBhvr>
                                        <p:cTn id="5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5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21" grpId="0"/>
      <p:bldP spid="2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23175" y="2348880"/>
            <a:ext cx="5020825" cy="3539682"/>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4" name="Rectangle 3"/>
          <p:cNvSpPr/>
          <p:nvPr/>
        </p:nvSpPr>
        <p:spPr>
          <a:xfrm>
            <a:off x="0" y="6381328"/>
            <a:ext cx="9144000" cy="476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Rectangle 5"/>
          <p:cNvSpPr/>
          <p:nvPr/>
        </p:nvSpPr>
        <p:spPr>
          <a:xfrm>
            <a:off x="2339752" y="6381328"/>
            <a:ext cx="6637427" cy="476672"/>
          </a:xfrm>
          <a:custGeom>
            <a:avLst/>
            <a:gdLst>
              <a:gd name="connsiteX0" fmla="*/ 0 w 6637427"/>
              <a:gd name="connsiteY0" fmla="*/ 0 h 476672"/>
              <a:gd name="connsiteX1" fmla="*/ 6637427 w 6637427"/>
              <a:gd name="connsiteY1" fmla="*/ 0 h 476672"/>
              <a:gd name="connsiteX2" fmla="*/ 6637427 w 6637427"/>
              <a:gd name="connsiteY2" fmla="*/ 476672 h 476672"/>
              <a:gd name="connsiteX3" fmla="*/ 0 w 6637427"/>
              <a:gd name="connsiteY3" fmla="*/ 476672 h 476672"/>
              <a:gd name="connsiteX4" fmla="*/ 0 w 6637427"/>
              <a:gd name="connsiteY4" fmla="*/ 0 h 476672"/>
              <a:gd name="connsiteX0" fmla="*/ 266132 w 6637427"/>
              <a:gd name="connsiteY0" fmla="*/ 0 h 476672"/>
              <a:gd name="connsiteX1" fmla="*/ 6637427 w 6637427"/>
              <a:gd name="connsiteY1" fmla="*/ 0 h 476672"/>
              <a:gd name="connsiteX2" fmla="*/ 6637427 w 6637427"/>
              <a:gd name="connsiteY2" fmla="*/ 476672 h 476672"/>
              <a:gd name="connsiteX3" fmla="*/ 0 w 6637427"/>
              <a:gd name="connsiteY3" fmla="*/ 476672 h 476672"/>
              <a:gd name="connsiteX4" fmla="*/ 266132 w 6637427"/>
              <a:gd name="connsiteY4" fmla="*/ 0 h 4766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37427" h="476672">
                <a:moveTo>
                  <a:pt x="266132" y="0"/>
                </a:moveTo>
                <a:lnTo>
                  <a:pt x="6637427" y="0"/>
                </a:lnTo>
                <a:lnTo>
                  <a:pt x="6637427" y="476672"/>
                </a:lnTo>
                <a:lnTo>
                  <a:pt x="0" y="476672"/>
                </a:lnTo>
                <a:lnTo>
                  <a:pt x="266132" y="0"/>
                </a:lnTo>
                <a:close/>
              </a:path>
            </a:pathLst>
          </a:custGeom>
          <a:solidFill>
            <a:srgbClr val="487F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7544" y="6491076"/>
            <a:ext cx="1428750" cy="257175"/>
          </a:xfrm>
          <a:prstGeom prst="rect">
            <a:avLst/>
          </a:prstGeom>
        </p:spPr>
      </p:pic>
      <p:sp>
        <p:nvSpPr>
          <p:cNvPr id="10" name="Rectangle 5"/>
          <p:cNvSpPr/>
          <p:nvPr/>
        </p:nvSpPr>
        <p:spPr>
          <a:xfrm>
            <a:off x="4779640" y="6381328"/>
            <a:ext cx="4364360" cy="476672"/>
          </a:xfrm>
          <a:custGeom>
            <a:avLst/>
            <a:gdLst>
              <a:gd name="connsiteX0" fmla="*/ 0 w 6637427"/>
              <a:gd name="connsiteY0" fmla="*/ 0 h 476672"/>
              <a:gd name="connsiteX1" fmla="*/ 6637427 w 6637427"/>
              <a:gd name="connsiteY1" fmla="*/ 0 h 476672"/>
              <a:gd name="connsiteX2" fmla="*/ 6637427 w 6637427"/>
              <a:gd name="connsiteY2" fmla="*/ 476672 h 476672"/>
              <a:gd name="connsiteX3" fmla="*/ 0 w 6637427"/>
              <a:gd name="connsiteY3" fmla="*/ 476672 h 476672"/>
              <a:gd name="connsiteX4" fmla="*/ 0 w 6637427"/>
              <a:gd name="connsiteY4" fmla="*/ 0 h 476672"/>
              <a:gd name="connsiteX0" fmla="*/ 266132 w 6637427"/>
              <a:gd name="connsiteY0" fmla="*/ 0 h 476672"/>
              <a:gd name="connsiteX1" fmla="*/ 6637427 w 6637427"/>
              <a:gd name="connsiteY1" fmla="*/ 0 h 476672"/>
              <a:gd name="connsiteX2" fmla="*/ 6637427 w 6637427"/>
              <a:gd name="connsiteY2" fmla="*/ 476672 h 476672"/>
              <a:gd name="connsiteX3" fmla="*/ 0 w 6637427"/>
              <a:gd name="connsiteY3" fmla="*/ 476672 h 476672"/>
              <a:gd name="connsiteX4" fmla="*/ 266132 w 6637427"/>
              <a:gd name="connsiteY4" fmla="*/ 0 h 4766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37427" h="476672">
                <a:moveTo>
                  <a:pt x="266132" y="0"/>
                </a:moveTo>
                <a:lnTo>
                  <a:pt x="6637427" y="0"/>
                </a:lnTo>
                <a:lnTo>
                  <a:pt x="6637427" y="476672"/>
                </a:lnTo>
                <a:lnTo>
                  <a:pt x="0" y="476672"/>
                </a:lnTo>
                <a:lnTo>
                  <a:pt x="266132" y="0"/>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9" name="TextBox 8"/>
          <p:cNvSpPr txBox="1"/>
          <p:nvPr/>
        </p:nvSpPr>
        <p:spPr>
          <a:xfrm>
            <a:off x="4932040" y="6419609"/>
            <a:ext cx="4176464" cy="400110"/>
          </a:xfrm>
          <a:prstGeom prst="rect">
            <a:avLst/>
          </a:prstGeom>
          <a:noFill/>
        </p:spPr>
        <p:txBody>
          <a:bodyPr wrap="square" rtlCol="0">
            <a:spAutoFit/>
          </a:bodyPr>
          <a:lstStyle/>
          <a:p>
            <a:pPr algn="r"/>
            <a:r>
              <a:rPr lang="tr-TR" sz="1000" dirty="0" smtClean="0">
                <a:solidFill>
                  <a:schemeClr val="bg1"/>
                </a:solidFill>
              </a:rPr>
              <a:t>Esentepe Mah. Kasap </a:t>
            </a:r>
            <a:r>
              <a:rPr lang="tr-TR" sz="1000" dirty="0" err="1" smtClean="0">
                <a:solidFill>
                  <a:schemeClr val="bg1"/>
                </a:solidFill>
              </a:rPr>
              <a:t>Sk</a:t>
            </a:r>
            <a:r>
              <a:rPr lang="tr-TR" sz="1000" dirty="0" smtClean="0">
                <a:solidFill>
                  <a:schemeClr val="bg1"/>
                </a:solidFill>
              </a:rPr>
              <a:t>. </a:t>
            </a:r>
            <a:r>
              <a:rPr lang="tr-TR" sz="1000" dirty="0" err="1" smtClean="0">
                <a:solidFill>
                  <a:schemeClr val="bg1"/>
                </a:solidFill>
              </a:rPr>
              <a:t>Ozden</a:t>
            </a:r>
            <a:r>
              <a:rPr lang="tr-TR" sz="1000" dirty="0" smtClean="0">
                <a:solidFill>
                  <a:schemeClr val="bg1"/>
                </a:solidFill>
              </a:rPr>
              <a:t> Apt. No:15 K:3 D:10 Şişli - İstanbul</a:t>
            </a:r>
          </a:p>
          <a:p>
            <a:pPr algn="r"/>
            <a:r>
              <a:rPr lang="tr-TR" sz="1000" dirty="0" smtClean="0">
                <a:solidFill>
                  <a:schemeClr val="bg1"/>
                </a:solidFill>
              </a:rPr>
              <a:t>Tel: 0212 213 07 07     Faks: 0212 213 37 07     Eposta: info@siztek.com.tr</a:t>
            </a:r>
            <a:endParaRPr lang="tr-TR" sz="1000" dirty="0">
              <a:solidFill>
                <a:schemeClr val="bg1"/>
              </a:solidFill>
            </a:endParaRPr>
          </a:p>
        </p:txBody>
      </p:sp>
      <p:sp>
        <p:nvSpPr>
          <p:cNvPr id="11" name="TextBox 10"/>
          <p:cNvSpPr txBox="1"/>
          <p:nvPr/>
        </p:nvSpPr>
        <p:spPr>
          <a:xfrm>
            <a:off x="2771800" y="6464369"/>
            <a:ext cx="1829412" cy="276999"/>
          </a:xfrm>
          <a:prstGeom prst="rect">
            <a:avLst/>
          </a:prstGeom>
          <a:noFill/>
        </p:spPr>
        <p:txBody>
          <a:bodyPr wrap="none" rtlCol="0">
            <a:spAutoFit/>
          </a:bodyPr>
          <a:lstStyle/>
          <a:p>
            <a:r>
              <a:rPr lang="tr-TR" sz="1200" dirty="0" smtClean="0">
                <a:solidFill>
                  <a:schemeClr val="bg1"/>
                </a:solidFill>
              </a:rPr>
              <a:t>‘’teknolojinizin güvencesi‘’</a:t>
            </a:r>
            <a:endParaRPr lang="tr-TR" sz="1200" dirty="0">
              <a:solidFill>
                <a:schemeClr val="bg1"/>
              </a:solidFill>
            </a:endParaRPr>
          </a:p>
        </p:txBody>
      </p:sp>
      <p:sp>
        <p:nvSpPr>
          <p:cNvPr id="2" name="TextBox 1"/>
          <p:cNvSpPr txBox="1"/>
          <p:nvPr/>
        </p:nvSpPr>
        <p:spPr>
          <a:xfrm>
            <a:off x="433737" y="2588729"/>
            <a:ext cx="3613956" cy="3416320"/>
          </a:xfrm>
          <a:prstGeom prst="rect">
            <a:avLst/>
          </a:prstGeom>
          <a:noFill/>
        </p:spPr>
        <p:txBody>
          <a:bodyPr wrap="square" rtlCol="0">
            <a:spAutoFit/>
          </a:bodyPr>
          <a:lstStyle/>
          <a:p>
            <a:pPr>
              <a:spcBef>
                <a:spcPts val="600"/>
              </a:spcBef>
            </a:pPr>
            <a:r>
              <a:rPr lang="tr-TR" dirty="0" err="1" smtClean="0"/>
              <a:t>Siztek</a:t>
            </a:r>
            <a:r>
              <a:rPr lang="tr-TR" dirty="0" smtClean="0"/>
              <a:t> </a:t>
            </a:r>
            <a:r>
              <a:rPr lang="tr-TR" dirty="0"/>
              <a:t>Bilişim olarak 10 yıldır sektörde </a:t>
            </a:r>
            <a:r>
              <a:rPr lang="tr-TR" b="1" dirty="0">
                <a:solidFill>
                  <a:srgbClr val="FF0000"/>
                </a:solidFill>
              </a:rPr>
              <a:t>güvenlik, sistem, ağ ve sanallaştırma teknolojileri </a:t>
            </a:r>
            <a:r>
              <a:rPr lang="tr-TR" dirty="0"/>
              <a:t>konusunda çeşitli projelerde müşterilerimize destek </a:t>
            </a:r>
            <a:r>
              <a:rPr lang="tr-TR" dirty="0" smtClean="0"/>
              <a:t>olmaktayız.</a:t>
            </a:r>
          </a:p>
          <a:p>
            <a:endParaRPr lang="tr-TR" dirty="0"/>
          </a:p>
          <a:p>
            <a:r>
              <a:rPr lang="tr-TR" dirty="0" smtClean="0"/>
              <a:t>KVKK </a:t>
            </a:r>
            <a:r>
              <a:rPr lang="tr-TR" dirty="0"/>
              <a:t>konusunda ise, </a:t>
            </a:r>
            <a:r>
              <a:rPr lang="tr-TR" dirty="0" smtClean="0"/>
              <a:t>iş </a:t>
            </a:r>
            <a:r>
              <a:rPr lang="tr-TR" dirty="0"/>
              <a:t>ortaklarımızın uygun </a:t>
            </a:r>
            <a:r>
              <a:rPr lang="tr-TR" dirty="0" smtClean="0"/>
              <a:t>ürünleri </a:t>
            </a:r>
            <a:r>
              <a:rPr lang="tr-TR" dirty="0"/>
              <a:t>ile uçtan uca entegrasyon yapmak sureti ile kurumunuzun bilgi güvenliği altyapısını iyileştiriyor ve KVKK için uyumlu hale getiriyoruz.</a:t>
            </a:r>
          </a:p>
        </p:txBody>
      </p:sp>
      <p:grpSp>
        <p:nvGrpSpPr>
          <p:cNvPr id="5" name="Group 4"/>
          <p:cNvGrpSpPr/>
          <p:nvPr/>
        </p:nvGrpSpPr>
        <p:grpSpPr>
          <a:xfrm>
            <a:off x="539552" y="836712"/>
            <a:ext cx="7776864" cy="1056278"/>
            <a:chOff x="539552" y="1108922"/>
            <a:chExt cx="7776864" cy="1056278"/>
          </a:xfrm>
        </p:grpSpPr>
        <p:sp>
          <p:nvSpPr>
            <p:cNvPr id="16" name="Oval 15"/>
            <p:cNvSpPr/>
            <p:nvPr/>
          </p:nvSpPr>
          <p:spPr>
            <a:xfrm rot="16200000">
              <a:off x="7260138" y="1108922"/>
              <a:ext cx="1056278" cy="1056278"/>
            </a:xfrm>
            <a:prstGeom prst="ellipse">
              <a:avLst/>
            </a:prstGeom>
            <a:solidFill>
              <a:srgbClr val="487F9E"/>
            </a:solidFill>
            <a:ln w="88900" cap="flat" cmpd="thickThi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dirty="0">
                <a:solidFill>
                  <a:srgbClr val="E3D29D"/>
                </a:solidFill>
              </a:endParaRPr>
            </a:p>
          </p:txBody>
        </p:sp>
        <p:cxnSp>
          <p:nvCxnSpPr>
            <p:cNvPr id="7" name="Straight Connector 6"/>
            <p:cNvCxnSpPr>
              <a:stCxn id="16" idx="0"/>
            </p:cNvCxnSpPr>
            <p:nvPr/>
          </p:nvCxnSpPr>
          <p:spPr>
            <a:xfrm flipH="1">
              <a:off x="539552" y="1637061"/>
              <a:ext cx="6720586" cy="0"/>
            </a:xfrm>
            <a:prstGeom prst="line">
              <a:avLst/>
            </a:prstGeom>
            <a:ln w="22225" cap="flat" cmpd="sng">
              <a:solidFill>
                <a:srgbClr val="487F9E"/>
              </a:solidFill>
              <a:prstDash val="sysDash"/>
              <a:round/>
            </a:ln>
          </p:spPr>
          <p:style>
            <a:lnRef idx="1">
              <a:schemeClr val="accent1"/>
            </a:lnRef>
            <a:fillRef idx="0">
              <a:schemeClr val="accent1"/>
            </a:fillRef>
            <a:effectRef idx="0">
              <a:schemeClr val="accent1"/>
            </a:effectRef>
            <a:fontRef idx="minor">
              <a:schemeClr val="tx1"/>
            </a:fontRef>
          </p:style>
        </p:cxnSp>
        <p:pic>
          <p:nvPicPr>
            <p:cNvPr id="15" name="Picture 2" descr="H:\PROJELER\bitmeyenler\siztek etic\kurumsal sunum\GraphicRiver - Bundle 4 in 1 Business PowerPoint Templates\GraphicRiver - 2014 Business PowerPoint Template 894137\03_ Icon (png format)\checkmark-512.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46277" y="1295061"/>
              <a:ext cx="684000" cy="68400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8" name="Group 17"/>
          <p:cNvGrpSpPr/>
          <p:nvPr/>
        </p:nvGrpSpPr>
        <p:grpSpPr>
          <a:xfrm>
            <a:off x="0" y="173831"/>
            <a:ext cx="9137374" cy="518867"/>
            <a:chOff x="0" y="173831"/>
            <a:chExt cx="9137374" cy="518867"/>
          </a:xfrm>
        </p:grpSpPr>
        <p:cxnSp>
          <p:nvCxnSpPr>
            <p:cNvPr id="19" name="Straight Connector 18"/>
            <p:cNvCxnSpPr/>
            <p:nvPr/>
          </p:nvCxnSpPr>
          <p:spPr>
            <a:xfrm flipV="1">
              <a:off x="0" y="682487"/>
              <a:ext cx="9137374" cy="1021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265659" y="173831"/>
              <a:ext cx="4092211" cy="461665"/>
            </a:xfrm>
            <a:prstGeom prst="rect">
              <a:avLst/>
            </a:prstGeom>
            <a:noFill/>
          </p:spPr>
          <p:txBody>
            <a:bodyPr wrap="none" rtlCol="0">
              <a:spAutoFit/>
            </a:bodyPr>
            <a:lstStyle/>
            <a:p>
              <a:r>
                <a:rPr lang="tr-TR" sz="2400" b="1" dirty="0" smtClean="0">
                  <a:solidFill>
                    <a:srgbClr val="487F9E"/>
                  </a:solidFill>
                </a:rPr>
                <a:t>Kişisel Verileri Koruma Kanunu</a:t>
              </a:r>
              <a:endParaRPr lang="tr-TR" sz="2400" b="1" dirty="0">
                <a:solidFill>
                  <a:srgbClr val="487F9E"/>
                </a:solidFill>
              </a:endParaRPr>
            </a:p>
          </p:txBody>
        </p:sp>
      </p:grpSp>
      <p:sp>
        <p:nvSpPr>
          <p:cNvPr id="12" name="Rectangle 11"/>
          <p:cNvSpPr/>
          <p:nvPr/>
        </p:nvSpPr>
        <p:spPr>
          <a:xfrm>
            <a:off x="452207" y="1547500"/>
            <a:ext cx="3399713" cy="369332"/>
          </a:xfrm>
          <a:prstGeom prst="rect">
            <a:avLst/>
          </a:prstGeom>
        </p:spPr>
        <p:txBody>
          <a:bodyPr wrap="none">
            <a:spAutoFit/>
          </a:bodyPr>
          <a:lstStyle/>
          <a:p>
            <a:r>
              <a:rPr lang="tr-TR" b="1" dirty="0" err="1"/>
              <a:t>Siztek</a:t>
            </a:r>
            <a:r>
              <a:rPr lang="tr-TR" b="1" dirty="0"/>
              <a:t> Bilişim Nasıl Yardımcı Olur?</a:t>
            </a:r>
            <a:endParaRPr lang="tr-TR" dirty="0"/>
          </a:p>
        </p:txBody>
      </p:sp>
    </p:spTree>
    <p:extLst>
      <p:ext uri="{BB962C8B-B14F-4D97-AF65-F5344CB8AC3E}">
        <p14:creationId xmlns:p14="http://schemas.microsoft.com/office/powerpoint/2010/main" val="180957950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1000"/>
                                        <p:tgtEl>
                                          <p:spTgt spid="5"/>
                                        </p:tgtEl>
                                      </p:cBhvr>
                                    </p:animEffect>
                                    <p:anim calcmode="lin" valueType="num">
                                      <p:cBhvr>
                                        <p:cTn id="12" dur="1000" fill="hold"/>
                                        <p:tgtEl>
                                          <p:spTgt spid="5"/>
                                        </p:tgtEl>
                                        <p:attrNameLst>
                                          <p:attrName>ppt_x</p:attrName>
                                        </p:attrNameLst>
                                      </p:cBhvr>
                                      <p:tavLst>
                                        <p:tav tm="0">
                                          <p:val>
                                            <p:strVal val="#ppt_x"/>
                                          </p:val>
                                        </p:tav>
                                        <p:tav tm="100000">
                                          <p:val>
                                            <p:strVal val="#ppt_x"/>
                                          </p:val>
                                        </p:tav>
                                      </p:tavLst>
                                    </p:anim>
                                    <p:anim calcmode="lin" valueType="num">
                                      <p:cBhvr>
                                        <p:cTn id="13" dur="1000" fill="hold"/>
                                        <p:tgtEl>
                                          <p:spTgt spid="5"/>
                                        </p:tgtEl>
                                        <p:attrNameLst>
                                          <p:attrName>ppt_y</p:attrName>
                                        </p:attrNameLst>
                                      </p:cBhvr>
                                      <p:tavLst>
                                        <p:tav tm="0">
                                          <p:val>
                                            <p:strVal val="#ppt_y+.1"/>
                                          </p:val>
                                        </p:tav>
                                        <p:tav tm="100000">
                                          <p:val>
                                            <p:strVal val="#ppt_y"/>
                                          </p:val>
                                        </p:tav>
                                      </p:tavLst>
                                    </p:anim>
                                  </p:childTnLst>
                                </p:cTn>
                              </p:par>
                              <p:par>
                                <p:cTn id="14" presetID="1" presetClass="entr" presetSubtype="0"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gtEl>
                                        <p:attrNameLst>
                                          <p:attrName>style.visibility</p:attrName>
                                        </p:attrNameLst>
                                      </p:cBhvr>
                                      <p:to>
                                        <p:strVal val="visible"/>
                                      </p:to>
                                    </p:set>
                                    <p:animEffect transition="in" filter="fade">
                                      <p:cBhvr>
                                        <p:cTn id="20" dur="500"/>
                                        <p:tgtEl>
                                          <p:spTgt spid="3"/>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2">
                                            <p:txEl>
                                              <p:pRg st="0" end="0"/>
                                            </p:txEl>
                                          </p:spTgt>
                                        </p:tgtEl>
                                        <p:attrNameLst>
                                          <p:attrName>style.visibility</p:attrName>
                                        </p:attrNameLst>
                                      </p:cBhvr>
                                      <p:to>
                                        <p:strVal val="visible"/>
                                      </p:to>
                                    </p:set>
                                    <p:animEffect transition="in" filter="fade">
                                      <p:cBhvr>
                                        <p:cTn id="25" dur="1000"/>
                                        <p:tgtEl>
                                          <p:spTgt spid="2">
                                            <p:txEl>
                                              <p:pRg st="0" end="0"/>
                                            </p:txEl>
                                          </p:spTgt>
                                        </p:tgtEl>
                                      </p:cBhvr>
                                    </p:animEffect>
                                    <p:anim calcmode="lin" valueType="num">
                                      <p:cBhvr>
                                        <p:cTn id="26"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27"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grpId="0" nodeType="clickEffect">
                                  <p:stCondLst>
                                    <p:cond delay="0"/>
                                  </p:stCondLst>
                                  <p:childTnLst>
                                    <p:set>
                                      <p:cBhvr>
                                        <p:cTn id="31" dur="1" fill="hold">
                                          <p:stCondLst>
                                            <p:cond delay="0"/>
                                          </p:stCondLst>
                                        </p:cTn>
                                        <p:tgtEl>
                                          <p:spTgt spid="2">
                                            <p:txEl>
                                              <p:pRg st="2" end="2"/>
                                            </p:txEl>
                                          </p:spTgt>
                                        </p:tgtEl>
                                        <p:attrNameLst>
                                          <p:attrName>style.visibility</p:attrName>
                                        </p:attrNameLst>
                                      </p:cBhvr>
                                      <p:to>
                                        <p:strVal val="visible"/>
                                      </p:to>
                                    </p:set>
                                    <p:animEffect transition="in" filter="fade">
                                      <p:cBhvr>
                                        <p:cTn id="32" dur="1000"/>
                                        <p:tgtEl>
                                          <p:spTgt spid="2">
                                            <p:txEl>
                                              <p:pRg st="2" end="2"/>
                                            </p:txEl>
                                          </p:spTgt>
                                        </p:tgtEl>
                                      </p:cBhvr>
                                    </p:animEffect>
                                    <p:anim calcmode="lin" valueType="num">
                                      <p:cBhvr>
                                        <p:cTn id="33"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28245" y="2275067"/>
            <a:ext cx="3867150" cy="375285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4" name="Rectangle 3"/>
          <p:cNvSpPr/>
          <p:nvPr/>
        </p:nvSpPr>
        <p:spPr>
          <a:xfrm>
            <a:off x="0" y="6381328"/>
            <a:ext cx="9144000" cy="47667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Rectangle 5"/>
          <p:cNvSpPr/>
          <p:nvPr/>
        </p:nvSpPr>
        <p:spPr>
          <a:xfrm>
            <a:off x="2339752" y="6381328"/>
            <a:ext cx="6637427" cy="476672"/>
          </a:xfrm>
          <a:custGeom>
            <a:avLst/>
            <a:gdLst>
              <a:gd name="connsiteX0" fmla="*/ 0 w 6637427"/>
              <a:gd name="connsiteY0" fmla="*/ 0 h 476672"/>
              <a:gd name="connsiteX1" fmla="*/ 6637427 w 6637427"/>
              <a:gd name="connsiteY1" fmla="*/ 0 h 476672"/>
              <a:gd name="connsiteX2" fmla="*/ 6637427 w 6637427"/>
              <a:gd name="connsiteY2" fmla="*/ 476672 h 476672"/>
              <a:gd name="connsiteX3" fmla="*/ 0 w 6637427"/>
              <a:gd name="connsiteY3" fmla="*/ 476672 h 476672"/>
              <a:gd name="connsiteX4" fmla="*/ 0 w 6637427"/>
              <a:gd name="connsiteY4" fmla="*/ 0 h 476672"/>
              <a:gd name="connsiteX0" fmla="*/ 266132 w 6637427"/>
              <a:gd name="connsiteY0" fmla="*/ 0 h 476672"/>
              <a:gd name="connsiteX1" fmla="*/ 6637427 w 6637427"/>
              <a:gd name="connsiteY1" fmla="*/ 0 h 476672"/>
              <a:gd name="connsiteX2" fmla="*/ 6637427 w 6637427"/>
              <a:gd name="connsiteY2" fmla="*/ 476672 h 476672"/>
              <a:gd name="connsiteX3" fmla="*/ 0 w 6637427"/>
              <a:gd name="connsiteY3" fmla="*/ 476672 h 476672"/>
              <a:gd name="connsiteX4" fmla="*/ 266132 w 6637427"/>
              <a:gd name="connsiteY4" fmla="*/ 0 h 4766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37427" h="476672">
                <a:moveTo>
                  <a:pt x="266132" y="0"/>
                </a:moveTo>
                <a:lnTo>
                  <a:pt x="6637427" y="0"/>
                </a:lnTo>
                <a:lnTo>
                  <a:pt x="6637427" y="476672"/>
                </a:lnTo>
                <a:lnTo>
                  <a:pt x="0" y="476672"/>
                </a:lnTo>
                <a:lnTo>
                  <a:pt x="266132" y="0"/>
                </a:lnTo>
                <a:close/>
              </a:path>
            </a:pathLst>
          </a:custGeom>
          <a:solidFill>
            <a:srgbClr val="487F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7544" y="6491076"/>
            <a:ext cx="1428750" cy="257175"/>
          </a:xfrm>
          <a:prstGeom prst="rect">
            <a:avLst/>
          </a:prstGeom>
        </p:spPr>
      </p:pic>
      <p:sp>
        <p:nvSpPr>
          <p:cNvPr id="10" name="Rectangle 5"/>
          <p:cNvSpPr/>
          <p:nvPr/>
        </p:nvSpPr>
        <p:spPr>
          <a:xfrm>
            <a:off x="4779640" y="6381328"/>
            <a:ext cx="4364360" cy="476672"/>
          </a:xfrm>
          <a:custGeom>
            <a:avLst/>
            <a:gdLst>
              <a:gd name="connsiteX0" fmla="*/ 0 w 6637427"/>
              <a:gd name="connsiteY0" fmla="*/ 0 h 476672"/>
              <a:gd name="connsiteX1" fmla="*/ 6637427 w 6637427"/>
              <a:gd name="connsiteY1" fmla="*/ 0 h 476672"/>
              <a:gd name="connsiteX2" fmla="*/ 6637427 w 6637427"/>
              <a:gd name="connsiteY2" fmla="*/ 476672 h 476672"/>
              <a:gd name="connsiteX3" fmla="*/ 0 w 6637427"/>
              <a:gd name="connsiteY3" fmla="*/ 476672 h 476672"/>
              <a:gd name="connsiteX4" fmla="*/ 0 w 6637427"/>
              <a:gd name="connsiteY4" fmla="*/ 0 h 476672"/>
              <a:gd name="connsiteX0" fmla="*/ 266132 w 6637427"/>
              <a:gd name="connsiteY0" fmla="*/ 0 h 476672"/>
              <a:gd name="connsiteX1" fmla="*/ 6637427 w 6637427"/>
              <a:gd name="connsiteY1" fmla="*/ 0 h 476672"/>
              <a:gd name="connsiteX2" fmla="*/ 6637427 w 6637427"/>
              <a:gd name="connsiteY2" fmla="*/ 476672 h 476672"/>
              <a:gd name="connsiteX3" fmla="*/ 0 w 6637427"/>
              <a:gd name="connsiteY3" fmla="*/ 476672 h 476672"/>
              <a:gd name="connsiteX4" fmla="*/ 266132 w 6637427"/>
              <a:gd name="connsiteY4" fmla="*/ 0 h 4766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37427" h="476672">
                <a:moveTo>
                  <a:pt x="266132" y="0"/>
                </a:moveTo>
                <a:lnTo>
                  <a:pt x="6637427" y="0"/>
                </a:lnTo>
                <a:lnTo>
                  <a:pt x="6637427" y="476672"/>
                </a:lnTo>
                <a:lnTo>
                  <a:pt x="0" y="476672"/>
                </a:lnTo>
                <a:lnTo>
                  <a:pt x="266132" y="0"/>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9" name="TextBox 8"/>
          <p:cNvSpPr txBox="1"/>
          <p:nvPr/>
        </p:nvSpPr>
        <p:spPr>
          <a:xfrm>
            <a:off x="4932040" y="6419609"/>
            <a:ext cx="4176464" cy="400110"/>
          </a:xfrm>
          <a:prstGeom prst="rect">
            <a:avLst/>
          </a:prstGeom>
          <a:noFill/>
        </p:spPr>
        <p:txBody>
          <a:bodyPr wrap="square" rtlCol="0">
            <a:spAutoFit/>
          </a:bodyPr>
          <a:lstStyle/>
          <a:p>
            <a:pPr algn="r"/>
            <a:r>
              <a:rPr lang="tr-TR" sz="1000" dirty="0" smtClean="0">
                <a:solidFill>
                  <a:schemeClr val="bg1"/>
                </a:solidFill>
              </a:rPr>
              <a:t>Esentepe Mah. Kasap </a:t>
            </a:r>
            <a:r>
              <a:rPr lang="tr-TR" sz="1000" dirty="0" err="1" smtClean="0">
                <a:solidFill>
                  <a:schemeClr val="bg1"/>
                </a:solidFill>
              </a:rPr>
              <a:t>Sk</a:t>
            </a:r>
            <a:r>
              <a:rPr lang="tr-TR" sz="1000" dirty="0" smtClean="0">
                <a:solidFill>
                  <a:schemeClr val="bg1"/>
                </a:solidFill>
              </a:rPr>
              <a:t>. </a:t>
            </a:r>
            <a:r>
              <a:rPr lang="tr-TR" sz="1000" dirty="0" err="1" smtClean="0">
                <a:solidFill>
                  <a:schemeClr val="bg1"/>
                </a:solidFill>
              </a:rPr>
              <a:t>Ozden</a:t>
            </a:r>
            <a:r>
              <a:rPr lang="tr-TR" sz="1000" dirty="0" smtClean="0">
                <a:solidFill>
                  <a:schemeClr val="bg1"/>
                </a:solidFill>
              </a:rPr>
              <a:t> Apt. No:15 K:3 D:10 Şişli - İstanbul</a:t>
            </a:r>
          </a:p>
          <a:p>
            <a:pPr algn="r"/>
            <a:r>
              <a:rPr lang="tr-TR" sz="1000" dirty="0" smtClean="0">
                <a:solidFill>
                  <a:schemeClr val="bg1"/>
                </a:solidFill>
              </a:rPr>
              <a:t>Tel: 0212 213 07 07     Faks: 0212 213 37 07     Eposta: info@siztek.com.tr</a:t>
            </a:r>
            <a:endParaRPr lang="tr-TR" sz="1000" dirty="0">
              <a:solidFill>
                <a:schemeClr val="bg1"/>
              </a:solidFill>
            </a:endParaRPr>
          </a:p>
        </p:txBody>
      </p:sp>
      <p:sp>
        <p:nvSpPr>
          <p:cNvPr id="11" name="TextBox 10"/>
          <p:cNvSpPr txBox="1"/>
          <p:nvPr/>
        </p:nvSpPr>
        <p:spPr>
          <a:xfrm>
            <a:off x="2771800" y="6464369"/>
            <a:ext cx="1829412" cy="276999"/>
          </a:xfrm>
          <a:prstGeom prst="rect">
            <a:avLst/>
          </a:prstGeom>
          <a:noFill/>
        </p:spPr>
        <p:txBody>
          <a:bodyPr wrap="none" rtlCol="0">
            <a:spAutoFit/>
          </a:bodyPr>
          <a:lstStyle/>
          <a:p>
            <a:r>
              <a:rPr lang="tr-TR" sz="1200" dirty="0" smtClean="0">
                <a:solidFill>
                  <a:schemeClr val="bg1"/>
                </a:solidFill>
              </a:rPr>
              <a:t>‘’teknolojinizin güvencesi‘’</a:t>
            </a:r>
            <a:endParaRPr lang="tr-TR" sz="1200" dirty="0">
              <a:solidFill>
                <a:schemeClr val="bg1"/>
              </a:solidFill>
            </a:endParaRPr>
          </a:p>
        </p:txBody>
      </p:sp>
      <p:sp>
        <p:nvSpPr>
          <p:cNvPr id="2" name="TextBox 1"/>
          <p:cNvSpPr txBox="1"/>
          <p:nvPr/>
        </p:nvSpPr>
        <p:spPr>
          <a:xfrm>
            <a:off x="453988" y="1690930"/>
            <a:ext cx="3613956" cy="369332"/>
          </a:xfrm>
          <a:prstGeom prst="rect">
            <a:avLst/>
          </a:prstGeom>
          <a:noFill/>
        </p:spPr>
        <p:txBody>
          <a:bodyPr wrap="square" rtlCol="0">
            <a:spAutoFit/>
          </a:bodyPr>
          <a:lstStyle/>
          <a:p>
            <a:r>
              <a:rPr lang="tr-TR" b="1" dirty="0"/>
              <a:t>Siztek Bilişim Nasıl Yardımcı </a:t>
            </a:r>
            <a:r>
              <a:rPr lang="tr-TR" b="1" dirty="0" smtClean="0"/>
              <a:t>Olur?</a:t>
            </a:r>
            <a:endParaRPr lang="tr-TR" dirty="0" smtClean="0"/>
          </a:p>
        </p:txBody>
      </p:sp>
      <p:grpSp>
        <p:nvGrpSpPr>
          <p:cNvPr id="5" name="Group 4"/>
          <p:cNvGrpSpPr/>
          <p:nvPr/>
        </p:nvGrpSpPr>
        <p:grpSpPr>
          <a:xfrm>
            <a:off x="539552" y="836712"/>
            <a:ext cx="7776864" cy="1056278"/>
            <a:chOff x="539552" y="1108922"/>
            <a:chExt cx="7776864" cy="1056278"/>
          </a:xfrm>
        </p:grpSpPr>
        <p:sp>
          <p:nvSpPr>
            <p:cNvPr id="16" name="Oval 15"/>
            <p:cNvSpPr/>
            <p:nvPr/>
          </p:nvSpPr>
          <p:spPr>
            <a:xfrm rot="16200000">
              <a:off x="7260138" y="1108922"/>
              <a:ext cx="1056278" cy="1056278"/>
            </a:xfrm>
            <a:prstGeom prst="ellipse">
              <a:avLst/>
            </a:prstGeom>
            <a:solidFill>
              <a:srgbClr val="487F9E"/>
            </a:solidFill>
            <a:ln w="88900" cap="flat" cmpd="thickThin">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1350" dirty="0">
                <a:solidFill>
                  <a:srgbClr val="E3D29D"/>
                </a:solidFill>
              </a:endParaRPr>
            </a:p>
          </p:txBody>
        </p:sp>
        <p:cxnSp>
          <p:nvCxnSpPr>
            <p:cNvPr id="7" name="Straight Connector 6"/>
            <p:cNvCxnSpPr>
              <a:stCxn id="16" idx="0"/>
            </p:cNvCxnSpPr>
            <p:nvPr/>
          </p:nvCxnSpPr>
          <p:spPr>
            <a:xfrm flipH="1">
              <a:off x="539552" y="1637061"/>
              <a:ext cx="6720586" cy="0"/>
            </a:xfrm>
            <a:prstGeom prst="line">
              <a:avLst/>
            </a:prstGeom>
            <a:ln w="22225" cap="flat" cmpd="sng">
              <a:solidFill>
                <a:srgbClr val="487F9E"/>
              </a:solidFill>
              <a:prstDash val="sysDash"/>
              <a:round/>
            </a:ln>
          </p:spPr>
          <p:style>
            <a:lnRef idx="1">
              <a:schemeClr val="accent1"/>
            </a:lnRef>
            <a:fillRef idx="0">
              <a:schemeClr val="accent1"/>
            </a:fillRef>
            <a:effectRef idx="0">
              <a:schemeClr val="accent1"/>
            </a:effectRef>
            <a:fontRef idx="minor">
              <a:schemeClr val="tx1"/>
            </a:fontRef>
          </p:style>
        </p:cxnSp>
        <p:pic>
          <p:nvPicPr>
            <p:cNvPr id="15" name="Picture 2" descr="H:\PROJELER\bitmeyenler\siztek etic\kurumsal sunum\GraphicRiver - Bundle 4 in 1 Business PowerPoint Templates\GraphicRiver - 2014 Business PowerPoint Template 894137\03_ Icon (png format)\checkmark-512.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46277" y="1295061"/>
              <a:ext cx="684000" cy="684000"/>
            </a:xfrm>
            <a:prstGeom prst="rect">
              <a:avLst/>
            </a:prstGeom>
            <a:noFill/>
            <a:extLst>
              <a:ext uri="{909E8E84-426E-40DD-AFC4-6F175D3DCCD1}">
                <a14:hiddenFill xmlns:a14="http://schemas.microsoft.com/office/drawing/2010/main">
                  <a:solidFill>
                    <a:srgbClr val="FFFFFF"/>
                  </a:solidFill>
                </a14:hiddenFill>
              </a:ext>
            </a:extLst>
          </p:spPr>
        </p:pic>
      </p:grpSp>
      <p:sp>
        <p:nvSpPr>
          <p:cNvPr id="18" name="TextBox 17"/>
          <p:cNvSpPr txBox="1"/>
          <p:nvPr/>
        </p:nvSpPr>
        <p:spPr>
          <a:xfrm>
            <a:off x="453988" y="2232000"/>
            <a:ext cx="3613956" cy="3416320"/>
          </a:xfrm>
          <a:prstGeom prst="rect">
            <a:avLst/>
          </a:prstGeom>
          <a:noFill/>
        </p:spPr>
        <p:txBody>
          <a:bodyPr wrap="square" rtlCol="0">
            <a:spAutoFit/>
          </a:bodyPr>
          <a:lstStyle/>
          <a:p>
            <a:r>
              <a:rPr lang="tr-TR" u="sng" dirty="0" smtClean="0"/>
              <a:t>BT </a:t>
            </a:r>
            <a:r>
              <a:rPr lang="tr-TR" u="sng" dirty="0"/>
              <a:t>Politika Geliştirme Ve Uygulama</a:t>
            </a:r>
            <a:endParaRPr lang="tr-TR" dirty="0"/>
          </a:p>
          <a:p>
            <a:pPr lvl="0"/>
            <a:r>
              <a:rPr lang="tr-TR" dirty="0"/>
              <a:t>» </a:t>
            </a:r>
            <a:r>
              <a:rPr lang="tr-TR" dirty="0" smtClean="0"/>
              <a:t>Microsoft </a:t>
            </a:r>
            <a:r>
              <a:rPr lang="tr-TR" dirty="0"/>
              <a:t>Active Directory</a:t>
            </a:r>
          </a:p>
          <a:p>
            <a:pPr lvl="0"/>
            <a:r>
              <a:rPr lang="tr-TR" dirty="0"/>
              <a:t>» </a:t>
            </a:r>
            <a:r>
              <a:rPr lang="tr-TR" dirty="0" smtClean="0"/>
              <a:t>Microsoft </a:t>
            </a:r>
            <a:r>
              <a:rPr lang="tr-TR" dirty="0"/>
              <a:t>System Center</a:t>
            </a:r>
          </a:p>
          <a:p>
            <a:r>
              <a:rPr lang="tr-TR" dirty="0"/>
              <a:t> </a:t>
            </a:r>
          </a:p>
          <a:p>
            <a:r>
              <a:rPr lang="tr-TR" u="sng" dirty="0"/>
              <a:t>Eposta Güvenliği</a:t>
            </a:r>
            <a:endParaRPr lang="tr-TR" dirty="0"/>
          </a:p>
          <a:p>
            <a:pPr lvl="0"/>
            <a:r>
              <a:rPr lang="tr-TR" dirty="0"/>
              <a:t>» </a:t>
            </a:r>
            <a:r>
              <a:rPr lang="tr-TR" dirty="0" smtClean="0"/>
              <a:t>Microsoft </a:t>
            </a:r>
            <a:r>
              <a:rPr lang="tr-TR" dirty="0"/>
              <a:t>Exchange </a:t>
            </a:r>
            <a:r>
              <a:rPr lang="tr-TR" dirty="0" smtClean="0"/>
              <a:t>Server</a:t>
            </a:r>
          </a:p>
          <a:p>
            <a:pPr lvl="0"/>
            <a:r>
              <a:rPr lang="tr-TR" dirty="0"/>
              <a:t>» </a:t>
            </a:r>
            <a:r>
              <a:rPr lang="tr-TR" dirty="0" smtClean="0"/>
              <a:t>Office 365</a:t>
            </a:r>
          </a:p>
          <a:p>
            <a:pPr lvl="0"/>
            <a:r>
              <a:rPr lang="tr-TR" dirty="0" smtClean="0"/>
              <a:t>» Symantec</a:t>
            </a:r>
          </a:p>
          <a:p>
            <a:r>
              <a:rPr lang="tr-TR" dirty="0"/>
              <a:t> </a:t>
            </a:r>
          </a:p>
          <a:p>
            <a:r>
              <a:rPr lang="tr-TR" u="sng" dirty="0"/>
              <a:t>İzleme, Denetleme ve Raporlama</a:t>
            </a:r>
            <a:endParaRPr lang="tr-TR" dirty="0"/>
          </a:p>
          <a:p>
            <a:pPr lvl="0"/>
            <a:r>
              <a:rPr lang="tr-TR" dirty="0"/>
              <a:t>» </a:t>
            </a:r>
            <a:r>
              <a:rPr lang="tr-TR" dirty="0" smtClean="0"/>
              <a:t>Netwrix </a:t>
            </a:r>
            <a:r>
              <a:rPr lang="tr-TR" dirty="0"/>
              <a:t>Auditor</a:t>
            </a:r>
          </a:p>
          <a:p>
            <a:pPr lvl="0"/>
            <a:r>
              <a:rPr lang="tr-TR" dirty="0"/>
              <a:t>» </a:t>
            </a:r>
            <a:r>
              <a:rPr lang="tr-TR" dirty="0" smtClean="0"/>
              <a:t>Cryptolog </a:t>
            </a:r>
            <a:r>
              <a:rPr lang="tr-TR" dirty="0"/>
              <a:t>SIEM</a:t>
            </a:r>
          </a:p>
        </p:txBody>
      </p:sp>
      <p:grpSp>
        <p:nvGrpSpPr>
          <p:cNvPr id="21" name="Group 20"/>
          <p:cNvGrpSpPr/>
          <p:nvPr/>
        </p:nvGrpSpPr>
        <p:grpSpPr>
          <a:xfrm>
            <a:off x="0" y="173831"/>
            <a:ext cx="9137374" cy="518867"/>
            <a:chOff x="0" y="173831"/>
            <a:chExt cx="9137374" cy="518867"/>
          </a:xfrm>
        </p:grpSpPr>
        <p:cxnSp>
          <p:nvCxnSpPr>
            <p:cNvPr id="22" name="Straight Connector 21"/>
            <p:cNvCxnSpPr/>
            <p:nvPr/>
          </p:nvCxnSpPr>
          <p:spPr>
            <a:xfrm flipV="1">
              <a:off x="0" y="682487"/>
              <a:ext cx="9137374" cy="1021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265659" y="173831"/>
              <a:ext cx="4092211" cy="461665"/>
            </a:xfrm>
            <a:prstGeom prst="rect">
              <a:avLst/>
            </a:prstGeom>
            <a:noFill/>
          </p:spPr>
          <p:txBody>
            <a:bodyPr wrap="none" rtlCol="0">
              <a:spAutoFit/>
            </a:bodyPr>
            <a:lstStyle/>
            <a:p>
              <a:r>
                <a:rPr lang="tr-TR" sz="2400" b="1" dirty="0" smtClean="0">
                  <a:solidFill>
                    <a:srgbClr val="487F9E"/>
                  </a:solidFill>
                </a:rPr>
                <a:t>Kişisel Verileri Koruma Kanunu</a:t>
              </a:r>
              <a:endParaRPr lang="tr-TR" sz="2400" b="1" dirty="0">
                <a:solidFill>
                  <a:srgbClr val="487F9E"/>
                </a:solidFill>
              </a:endParaRPr>
            </a:p>
          </p:txBody>
        </p:sp>
      </p:grpSp>
    </p:spTree>
    <p:extLst>
      <p:ext uri="{BB962C8B-B14F-4D97-AF65-F5344CB8AC3E}">
        <p14:creationId xmlns:p14="http://schemas.microsoft.com/office/powerpoint/2010/main" val="48705237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1000"/>
                                        <p:tgtEl>
                                          <p:spTgt spid="5"/>
                                        </p:tgtEl>
                                      </p:cBhvr>
                                    </p:animEffect>
                                    <p:anim calcmode="lin" valueType="num">
                                      <p:cBhvr>
                                        <p:cTn id="12" dur="1000" fill="hold"/>
                                        <p:tgtEl>
                                          <p:spTgt spid="5"/>
                                        </p:tgtEl>
                                        <p:attrNameLst>
                                          <p:attrName>ppt_x</p:attrName>
                                        </p:attrNameLst>
                                      </p:cBhvr>
                                      <p:tavLst>
                                        <p:tav tm="0">
                                          <p:val>
                                            <p:strVal val="#ppt_x"/>
                                          </p:val>
                                        </p:tav>
                                        <p:tav tm="100000">
                                          <p:val>
                                            <p:strVal val="#ppt_x"/>
                                          </p:val>
                                        </p:tav>
                                      </p:tavLst>
                                    </p:anim>
                                    <p:anim calcmode="lin" valueType="num">
                                      <p:cBhvr>
                                        <p:cTn id="13" dur="1000" fill="hold"/>
                                        <p:tgtEl>
                                          <p:spTgt spid="5"/>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1000"/>
                                        <p:tgtEl>
                                          <p:spTgt spid="2"/>
                                        </p:tgtEl>
                                      </p:cBhvr>
                                    </p:animEffect>
                                    <p:anim calcmode="lin" valueType="num">
                                      <p:cBhvr>
                                        <p:cTn id="17" dur="1000" fill="hold"/>
                                        <p:tgtEl>
                                          <p:spTgt spid="2"/>
                                        </p:tgtEl>
                                        <p:attrNameLst>
                                          <p:attrName>ppt_x</p:attrName>
                                        </p:attrNameLst>
                                      </p:cBhvr>
                                      <p:tavLst>
                                        <p:tav tm="0">
                                          <p:val>
                                            <p:strVal val="#ppt_x"/>
                                          </p:val>
                                        </p:tav>
                                        <p:tav tm="100000">
                                          <p:val>
                                            <p:strVal val="#ppt_x"/>
                                          </p:val>
                                        </p:tav>
                                      </p:tavLst>
                                    </p:anim>
                                    <p:anim calcmode="lin" valueType="num">
                                      <p:cBhvr>
                                        <p:cTn id="18"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fade">
                                      <p:cBhvr>
                                        <p:cTn id="23" dur="500"/>
                                        <p:tgtEl>
                                          <p:spTgt spid="3"/>
                                        </p:tgtEl>
                                      </p:cBhvr>
                                    </p:animEffect>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8">
                                            <p:txEl>
                                              <p:pRg st="0" end="0"/>
                                            </p:txEl>
                                          </p:spTgt>
                                        </p:tgtEl>
                                        <p:attrNameLst>
                                          <p:attrName>style.visibility</p:attrName>
                                        </p:attrNameLst>
                                      </p:cBhvr>
                                      <p:to>
                                        <p:strVal val="visible"/>
                                      </p:to>
                                    </p:set>
                                    <p:animEffect transition="in" filter="fade">
                                      <p:cBhvr>
                                        <p:cTn id="28" dur="1000"/>
                                        <p:tgtEl>
                                          <p:spTgt spid="18">
                                            <p:txEl>
                                              <p:pRg st="0" end="0"/>
                                            </p:txEl>
                                          </p:spTgt>
                                        </p:tgtEl>
                                      </p:cBhvr>
                                    </p:animEffect>
                                    <p:anim calcmode="lin" valueType="num">
                                      <p:cBhvr>
                                        <p:cTn id="29" dur="1000" fill="hold"/>
                                        <p:tgtEl>
                                          <p:spTgt spid="18">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1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8">
                                            <p:txEl>
                                              <p:pRg st="1" end="1"/>
                                            </p:txEl>
                                          </p:spTgt>
                                        </p:tgtEl>
                                        <p:attrNameLst>
                                          <p:attrName>style.visibility</p:attrName>
                                        </p:attrNameLst>
                                      </p:cBhvr>
                                      <p:to>
                                        <p:strVal val="visible"/>
                                      </p:to>
                                    </p:set>
                                    <p:animEffect transition="in" filter="fade">
                                      <p:cBhvr>
                                        <p:cTn id="35" dur="1000"/>
                                        <p:tgtEl>
                                          <p:spTgt spid="18">
                                            <p:txEl>
                                              <p:pRg st="1" end="1"/>
                                            </p:txEl>
                                          </p:spTgt>
                                        </p:tgtEl>
                                      </p:cBhvr>
                                    </p:animEffect>
                                    <p:anim calcmode="lin" valueType="num">
                                      <p:cBhvr>
                                        <p:cTn id="36" dur="1000" fill="hold"/>
                                        <p:tgtEl>
                                          <p:spTgt spid="18">
                                            <p:txEl>
                                              <p:pRg st="1" end="1"/>
                                            </p:txEl>
                                          </p:spTgt>
                                        </p:tgtEl>
                                        <p:attrNameLst>
                                          <p:attrName>ppt_x</p:attrName>
                                        </p:attrNameLst>
                                      </p:cBhvr>
                                      <p:tavLst>
                                        <p:tav tm="0">
                                          <p:val>
                                            <p:strVal val="#ppt_x"/>
                                          </p:val>
                                        </p:tav>
                                        <p:tav tm="100000">
                                          <p:val>
                                            <p:strVal val="#ppt_x"/>
                                          </p:val>
                                        </p:tav>
                                      </p:tavLst>
                                    </p:anim>
                                    <p:anim calcmode="lin" valueType="num">
                                      <p:cBhvr>
                                        <p:cTn id="37" dur="1000" fill="hold"/>
                                        <p:tgtEl>
                                          <p:spTgt spid="1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8">
                                            <p:txEl>
                                              <p:pRg st="2" end="2"/>
                                            </p:txEl>
                                          </p:spTgt>
                                        </p:tgtEl>
                                        <p:attrNameLst>
                                          <p:attrName>style.visibility</p:attrName>
                                        </p:attrNameLst>
                                      </p:cBhvr>
                                      <p:to>
                                        <p:strVal val="visible"/>
                                      </p:to>
                                    </p:set>
                                    <p:animEffect transition="in" filter="fade">
                                      <p:cBhvr>
                                        <p:cTn id="42" dur="1000"/>
                                        <p:tgtEl>
                                          <p:spTgt spid="18">
                                            <p:txEl>
                                              <p:pRg st="2" end="2"/>
                                            </p:txEl>
                                          </p:spTgt>
                                        </p:tgtEl>
                                      </p:cBhvr>
                                    </p:animEffect>
                                    <p:anim calcmode="lin" valueType="num">
                                      <p:cBhvr>
                                        <p:cTn id="43" dur="1000" fill="hold"/>
                                        <p:tgtEl>
                                          <p:spTgt spid="18">
                                            <p:txEl>
                                              <p:pRg st="2" end="2"/>
                                            </p:txEl>
                                          </p:spTgt>
                                        </p:tgtEl>
                                        <p:attrNameLst>
                                          <p:attrName>ppt_x</p:attrName>
                                        </p:attrNameLst>
                                      </p:cBhvr>
                                      <p:tavLst>
                                        <p:tav tm="0">
                                          <p:val>
                                            <p:strVal val="#ppt_x"/>
                                          </p:val>
                                        </p:tav>
                                        <p:tav tm="100000">
                                          <p:val>
                                            <p:strVal val="#ppt_x"/>
                                          </p:val>
                                        </p:tav>
                                      </p:tavLst>
                                    </p:anim>
                                    <p:anim calcmode="lin" valueType="num">
                                      <p:cBhvr>
                                        <p:cTn id="44" dur="1000" fill="hold"/>
                                        <p:tgtEl>
                                          <p:spTgt spid="1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8">
                                            <p:txEl>
                                              <p:pRg st="3" end="3"/>
                                            </p:txEl>
                                          </p:spTgt>
                                        </p:tgtEl>
                                        <p:attrNameLst>
                                          <p:attrName>style.visibility</p:attrName>
                                        </p:attrNameLst>
                                      </p:cBhvr>
                                      <p:to>
                                        <p:strVal val="visible"/>
                                      </p:to>
                                    </p:set>
                                    <p:animEffect transition="in" filter="fade">
                                      <p:cBhvr>
                                        <p:cTn id="49" dur="1000"/>
                                        <p:tgtEl>
                                          <p:spTgt spid="18">
                                            <p:txEl>
                                              <p:pRg st="3" end="3"/>
                                            </p:txEl>
                                          </p:spTgt>
                                        </p:tgtEl>
                                      </p:cBhvr>
                                    </p:animEffect>
                                    <p:anim calcmode="lin" valueType="num">
                                      <p:cBhvr>
                                        <p:cTn id="50" dur="1000" fill="hold"/>
                                        <p:tgtEl>
                                          <p:spTgt spid="18">
                                            <p:txEl>
                                              <p:pRg st="3" end="3"/>
                                            </p:txEl>
                                          </p:spTgt>
                                        </p:tgtEl>
                                        <p:attrNameLst>
                                          <p:attrName>ppt_x</p:attrName>
                                        </p:attrNameLst>
                                      </p:cBhvr>
                                      <p:tavLst>
                                        <p:tav tm="0">
                                          <p:val>
                                            <p:strVal val="#ppt_x"/>
                                          </p:val>
                                        </p:tav>
                                        <p:tav tm="100000">
                                          <p:val>
                                            <p:strVal val="#ppt_x"/>
                                          </p:val>
                                        </p:tav>
                                      </p:tavLst>
                                    </p:anim>
                                    <p:anim calcmode="lin" valueType="num">
                                      <p:cBhvr>
                                        <p:cTn id="51" dur="1000" fill="hold"/>
                                        <p:tgtEl>
                                          <p:spTgt spid="18">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8">
                                            <p:txEl>
                                              <p:pRg st="4" end="4"/>
                                            </p:txEl>
                                          </p:spTgt>
                                        </p:tgtEl>
                                        <p:attrNameLst>
                                          <p:attrName>style.visibility</p:attrName>
                                        </p:attrNameLst>
                                      </p:cBhvr>
                                      <p:to>
                                        <p:strVal val="visible"/>
                                      </p:to>
                                    </p:set>
                                    <p:animEffect transition="in" filter="fade">
                                      <p:cBhvr>
                                        <p:cTn id="56" dur="1000"/>
                                        <p:tgtEl>
                                          <p:spTgt spid="18">
                                            <p:txEl>
                                              <p:pRg st="4" end="4"/>
                                            </p:txEl>
                                          </p:spTgt>
                                        </p:tgtEl>
                                      </p:cBhvr>
                                    </p:animEffect>
                                    <p:anim calcmode="lin" valueType="num">
                                      <p:cBhvr>
                                        <p:cTn id="57" dur="1000" fill="hold"/>
                                        <p:tgtEl>
                                          <p:spTgt spid="18">
                                            <p:txEl>
                                              <p:pRg st="4" end="4"/>
                                            </p:txEl>
                                          </p:spTgt>
                                        </p:tgtEl>
                                        <p:attrNameLst>
                                          <p:attrName>ppt_x</p:attrName>
                                        </p:attrNameLst>
                                      </p:cBhvr>
                                      <p:tavLst>
                                        <p:tav tm="0">
                                          <p:val>
                                            <p:strVal val="#ppt_x"/>
                                          </p:val>
                                        </p:tav>
                                        <p:tav tm="100000">
                                          <p:val>
                                            <p:strVal val="#ppt_x"/>
                                          </p:val>
                                        </p:tav>
                                      </p:tavLst>
                                    </p:anim>
                                    <p:anim calcmode="lin" valueType="num">
                                      <p:cBhvr>
                                        <p:cTn id="58" dur="1000" fill="hold"/>
                                        <p:tgtEl>
                                          <p:spTgt spid="18">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18">
                                            <p:txEl>
                                              <p:pRg st="5" end="5"/>
                                            </p:txEl>
                                          </p:spTgt>
                                        </p:tgtEl>
                                        <p:attrNameLst>
                                          <p:attrName>style.visibility</p:attrName>
                                        </p:attrNameLst>
                                      </p:cBhvr>
                                      <p:to>
                                        <p:strVal val="visible"/>
                                      </p:to>
                                    </p:set>
                                    <p:animEffect transition="in" filter="fade">
                                      <p:cBhvr>
                                        <p:cTn id="63" dur="1000"/>
                                        <p:tgtEl>
                                          <p:spTgt spid="18">
                                            <p:txEl>
                                              <p:pRg st="5" end="5"/>
                                            </p:txEl>
                                          </p:spTgt>
                                        </p:tgtEl>
                                      </p:cBhvr>
                                    </p:animEffect>
                                    <p:anim calcmode="lin" valueType="num">
                                      <p:cBhvr>
                                        <p:cTn id="64" dur="1000" fill="hold"/>
                                        <p:tgtEl>
                                          <p:spTgt spid="18">
                                            <p:txEl>
                                              <p:pRg st="5" end="5"/>
                                            </p:txEl>
                                          </p:spTgt>
                                        </p:tgtEl>
                                        <p:attrNameLst>
                                          <p:attrName>ppt_x</p:attrName>
                                        </p:attrNameLst>
                                      </p:cBhvr>
                                      <p:tavLst>
                                        <p:tav tm="0">
                                          <p:val>
                                            <p:strVal val="#ppt_x"/>
                                          </p:val>
                                        </p:tav>
                                        <p:tav tm="100000">
                                          <p:val>
                                            <p:strVal val="#ppt_x"/>
                                          </p:val>
                                        </p:tav>
                                      </p:tavLst>
                                    </p:anim>
                                    <p:anim calcmode="lin" valueType="num">
                                      <p:cBhvr>
                                        <p:cTn id="65" dur="1000" fill="hold"/>
                                        <p:tgtEl>
                                          <p:spTgt spid="18">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18">
                                            <p:txEl>
                                              <p:pRg st="6" end="6"/>
                                            </p:txEl>
                                          </p:spTgt>
                                        </p:tgtEl>
                                        <p:attrNameLst>
                                          <p:attrName>style.visibility</p:attrName>
                                        </p:attrNameLst>
                                      </p:cBhvr>
                                      <p:to>
                                        <p:strVal val="visible"/>
                                      </p:to>
                                    </p:set>
                                    <p:animEffect transition="in" filter="fade">
                                      <p:cBhvr>
                                        <p:cTn id="70" dur="1000"/>
                                        <p:tgtEl>
                                          <p:spTgt spid="18">
                                            <p:txEl>
                                              <p:pRg st="6" end="6"/>
                                            </p:txEl>
                                          </p:spTgt>
                                        </p:tgtEl>
                                      </p:cBhvr>
                                    </p:animEffect>
                                    <p:anim calcmode="lin" valueType="num">
                                      <p:cBhvr>
                                        <p:cTn id="71" dur="1000" fill="hold"/>
                                        <p:tgtEl>
                                          <p:spTgt spid="18">
                                            <p:txEl>
                                              <p:pRg st="6" end="6"/>
                                            </p:txEl>
                                          </p:spTgt>
                                        </p:tgtEl>
                                        <p:attrNameLst>
                                          <p:attrName>ppt_x</p:attrName>
                                        </p:attrNameLst>
                                      </p:cBhvr>
                                      <p:tavLst>
                                        <p:tav tm="0">
                                          <p:val>
                                            <p:strVal val="#ppt_x"/>
                                          </p:val>
                                        </p:tav>
                                        <p:tav tm="100000">
                                          <p:val>
                                            <p:strVal val="#ppt_x"/>
                                          </p:val>
                                        </p:tav>
                                      </p:tavLst>
                                    </p:anim>
                                    <p:anim calcmode="lin" valueType="num">
                                      <p:cBhvr>
                                        <p:cTn id="72" dur="1000" fill="hold"/>
                                        <p:tgtEl>
                                          <p:spTgt spid="18">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18">
                                            <p:txEl>
                                              <p:pRg st="7" end="7"/>
                                            </p:txEl>
                                          </p:spTgt>
                                        </p:tgtEl>
                                        <p:attrNameLst>
                                          <p:attrName>style.visibility</p:attrName>
                                        </p:attrNameLst>
                                      </p:cBhvr>
                                      <p:to>
                                        <p:strVal val="visible"/>
                                      </p:to>
                                    </p:set>
                                    <p:animEffect transition="in" filter="fade">
                                      <p:cBhvr>
                                        <p:cTn id="77" dur="1000"/>
                                        <p:tgtEl>
                                          <p:spTgt spid="18">
                                            <p:txEl>
                                              <p:pRg st="7" end="7"/>
                                            </p:txEl>
                                          </p:spTgt>
                                        </p:tgtEl>
                                      </p:cBhvr>
                                    </p:animEffect>
                                    <p:anim calcmode="lin" valueType="num">
                                      <p:cBhvr>
                                        <p:cTn id="78" dur="1000" fill="hold"/>
                                        <p:tgtEl>
                                          <p:spTgt spid="18">
                                            <p:txEl>
                                              <p:pRg st="7" end="7"/>
                                            </p:txEl>
                                          </p:spTgt>
                                        </p:tgtEl>
                                        <p:attrNameLst>
                                          <p:attrName>ppt_x</p:attrName>
                                        </p:attrNameLst>
                                      </p:cBhvr>
                                      <p:tavLst>
                                        <p:tav tm="0">
                                          <p:val>
                                            <p:strVal val="#ppt_x"/>
                                          </p:val>
                                        </p:tav>
                                        <p:tav tm="100000">
                                          <p:val>
                                            <p:strVal val="#ppt_x"/>
                                          </p:val>
                                        </p:tav>
                                      </p:tavLst>
                                    </p:anim>
                                    <p:anim calcmode="lin" valueType="num">
                                      <p:cBhvr>
                                        <p:cTn id="79" dur="1000" fill="hold"/>
                                        <p:tgtEl>
                                          <p:spTgt spid="18">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18">
                                            <p:txEl>
                                              <p:pRg st="8" end="8"/>
                                            </p:txEl>
                                          </p:spTgt>
                                        </p:tgtEl>
                                        <p:attrNameLst>
                                          <p:attrName>style.visibility</p:attrName>
                                        </p:attrNameLst>
                                      </p:cBhvr>
                                      <p:to>
                                        <p:strVal val="visible"/>
                                      </p:to>
                                    </p:set>
                                    <p:animEffect transition="in" filter="fade">
                                      <p:cBhvr>
                                        <p:cTn id="84" dur="1000"/>
                                        <p:tgtEl>
                                          <p:spTgt spid="18">
                                            <p:txEl>
                                              <p:pRg st="8" end="8"/>
                                            </p:txEl>
                                          </p:spTgt>
                                        </p:tgtEl>
                                      </p:cBhvr>
                                    </p:animEffect>
                                    <p:anim calcmode="lin" valueType="num">
                                      <p:cBhvr>
                                        <p:cTn id="85" dur="1000" fill="hold"/>
                                        <p:tgtEl>
                                          <p:spTgt spid="18">
                                            <p:txEl>
                                              <p:pRg st="8" end="8"/>
                                            </p:txEl>
                                          </p:spTgt>
                                        </p:tgtEl>
                                        <p:attrNameLst>
                                          <p:attrName>ppt_x</p:attrName>
                                        </p:attrNameLst>
                                      </p:cBhvr>
                                      <p:tavLst>
                                        <p:tav tm="0">
                                          <p:val>
                                            <p:strVal val="#ppt_x"/>
                                          </p:val>
                                        </p:tav>
                                        <p:tav tm="100000">
                                          <p:val>
                                            <p:strVal val="#ppt_x"/>
                                          </p:val>
                                        </p:tav>
                                      </p:tavLst>
                                    </p:anim>
                                    <p:anim calcmode="lin" valueType="num">
                                      <p:cBhvr>
                                        <p:cTn id="86" dur="1000" fill="hold"/>
                                        <p:tgtEl>
                                          <p:spTgt spid="18">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18">
                                            <p:txEl>
                                              <p:pRg st="9" end="9"/>
                                            </p:txEl>
                                          </p:spTgt>
                                        </p:tgtEl>
                                        <p:attrNameLst>
                                          <p:attrName>style.visibility</p:attrName>
                                        </p:attrNameLst>
                                      </p:cBhvr>
                                      <p:to>
                                        <p:strVal val="visible"/>
                                      </p:to>
                                    </p:set>
                                    <p:animEffect transition="in" filter="fade">
                                      <p:cBhvr>
                                        <p:cTn id="91" dur="1000"/>
                                        <p:tgtEl>
                                          <p:spTgt spid="18">
                                            <p:txEl>
                                              <p:pRg st="9" end="9"/>
                                            </p:txEl>
                                          </p:spTgt>
                                        </p:tgtEl>
                                      </p:cBhvr>
                                    </p:animEffect>
                                    <p:anim calcmode="lin" valueType="num">
                                      <p:cBhvr>
                                        <p:cTn id="92" dur="1000" fill="hold"/>
                                        <p:tgtEl>
                                          <p:spTgt spid="18">
                                            <p:txEl>
                                              <p:pRg st="9" end="9"/>
                                            </p:txEl>
                                          </p:spTgt>
                                        </p:tgtEl>
                                        <p:attrNameLst>
                                          <p:attrName>ppt_x</p:attrName>
                                        </p:attrNameLst>
                                      </p:cBhvr>
                                      <p:tavLst>
                                        <p:tav tm="0">
                                          <p:val>
                                            <p:strVal val="#ppt_x"/>
                                          </p:val>
                                        </p:tav>
                                        <p:tav tm="100000">
                                          <p:val>
                                            <p:strVal val="#ppt_x"/>
                                          </p:val>
                                        </p:tav>
                                      </p:tavLst>
                                    </p:anim>
                                    <p:anim calcmode="lin" valueType="num">
                                      <p:cBhvr>
                                        <p:cTn id="93" dur="1000" fill="hold"/>
                                        <p:tgtEl>
                                          <p:spTgt spid="18">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18">
                                            <p:txEl>
                                              <p:pRg st="10" end="10"/>
                                            </p:txEl>
                                          </p:spTgt>
                                        </p:tgtEl>
                                        <p:attrNameLst>
                                          <p:attrName>style.visibility</p:attrName>
                                        </p:attrNameLst>
                                      </p:cBhvr>
                                      <p:to>
                                        <p:strVal val="visible"/>
                                      </p:to>
                                    </p:set>
                                    <p:animEffect transition="in" filter="fade">
                                      <p:cBhvr>
                                        <p:cTn id="98" dur="1000"/>
                                        <p:tgtEl>
                                          <p:spTgt spid="18">
                                            <p:txEl>
                                              <p:pRg st="10" end="10"/>
                                            </p:txEl>
                                          </p:spTgt>
                                        </p:tgtEl>
                                      </p:cBhvr>
                                    </p:animEffect>
                                    <p:anim calcmode="lin" valueType="num">
                                      <p:cBhvr>
                                        <p:cTn id="99" dur="1000" fill="hold"/>
                                        <p:tgtEl>
                                          <p:spTgt spid="18">
                                            <p:txEl>
                                              <p:pRg st="10" end="10"/>
                                            </p:txEl>
                                          </p:spTgt>
                                        </p:tgtEl>
                                        <p:attrNameLst>
                                          <p:attrName>ppt_x</p:attrName>
                                        </p:attrNameLst>
                                      </p:cBhvr>
                                      <p:tavLst>
                                        <p:tav tm="0">
                                          <p:val>
                                            <p:strVal val="#ppt_x"/>
                                          </p:val>
                                        </p:tav>
                                        <p:tav tm="100000">
                                          <p:val>
                                            <p:strVal val="#ppt_x"/>
                                          </p:val>
                                        </p:tav>
                                      </p:tavLst>
                                    </p:anim>
                                    <p:anim calcmode="lin" valueType="num">
                                      <p:cBhvr>
                                        <p:cTn id="100" dur="1000" fill="hold"/>
                                        <p:tgtEl>
                                          <p:spTgt spid="18">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2" presetClass="entr" presetSubtype="0" fill="hold" grpId="0" nodeType="clickEffect">
                                  <p:stCondLst>
                                    <p:cond delay="0"/>
                                  </p:stCondLst>
                                  <p:childTnLst>
                                    <p:set>
                                      <p:cBhvr>
                                        <p:cTn id="104" dur="1" fill="hold">
                                          <p:stCondLst>
                                            <p:cond delay="0"/>
                                          </p:stCondLst>
                                        </p:cTn>
                                        <p:tgtEl>
                                          <p:spTgt spid="18">
                                            <p:txEl>
                                              <p:pRg st="11" end="11"/>
                                            </p:txEl>
                                          </p:spTgt>
                                        </p:tgtEl>
                                        <p:attrNameLst>
                                          <p:attrName>style.visibility</p:attrName>
                                        </p:attrNameLst>
                                      </p:cBhvr>
                                      <p:to>
                                        <p:strVal val="visible"/>
                                      </p:to>
                                    </p:set>
                                    <p:animEffect transition="in" filter="fade">
                                      <p:cBhvr>
                                        <p:cTn id="105" dur="1000"/>
                                        <p:tgtEl>
                                          <p:spTgt spid="18">
                                            <p:txEl>
                                              <p:pRg st="11" end="11"/>
                                            </p:txEl>
                                          </p:spTgt>
                                        </p:tgtEl>
                                      </p:cBhvr>
                                    </p:animEffect>
                                    <p:anim calcmode="lin" valueType="num">
                                      <p:cBhvr>
                                        <p:cTn id="106" dur="1000" fill="hold"/>
                                        <p:tgtEl>
                                          <p:spTgt spid="18">
                                            <p:txEl>
                                              <p:pRg st="11" end="11"/>
                                            </p:txEl>
                                          </p:spTgt>
                                        </p:tgtEl>
                                        <p:attrNameLst>
                                          <p:attrName>ppt_x</p:attrName>
                                        </p:attrNameLst>
                                      </p:cBhvr>
                                      <p:tavLst>
                                        <p:tav tm="0">
                                          <p:val>
                                            <p:strVal val="#ppt_x"/>
                                          </p:val>
                                        </p:tav>
                                        <p:tav tm="100000">
                                          <p:val>
                                            <p:strVal val="#ppt_x"/>
                                          </p:val>
                                        </p:tav>
                                      </p:tavLst>
                                    </p:anim>
                                    <p:anim calcmode="lin" valueType="num">
                                      <p:cBhvr>
                                        <p:cTn id="107" dur="1000" fill="hold"/>
                                        <p:tgtEl>
                                          <p:spTgt spid="18">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8"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1583</TotalTime>
  <Words>914</Words>
  <Application>Microsoft Office PowerPoint</Application>
  <PresentationFormat>On-screen Show (4:3)</PresentationFormat>
  <Paragraphs>115</Paragraphs>
  <Slides>11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Hakan</dc:creator>
  <cp:lastModifiedBy>siztek\nemra.hara</cp:lastModifiedBy>
  <cp:revision>109</cp:revision>
  <dcterms:created xsi:type="dcterms:W3CDTF">2014-10-30T11:42:59Z</dcterms:created>
  <dcterms:modified xsi:type="dcterms:W3CDTF">2018-03-29T15:44:00Z</dcterms:modified>
</cp:coreProperties>
</file>